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10287000" cx="18288000"/>
  <p:notesSz cx="6858000" cy="9144000"/>
  <p:embeddedFontLst>
    <p:embeddedFont>
      <p:font typeface="Poppins"/>
      <p:bold r:id="rId35"/>
      <p:boldItalic r:id="rId36"/>
    </p:embeddedFont>
    <p:embeddedFont>
      <p:font typeface="Poppins Medium"/>
      <p:regular r:id="rId37"/>
      <p:bold r:id="rId38"/>
      <p:italic r:id="rId39"/>
      <p:boldItalic r:id="rId40"/>
    </p:embeddedFont>
    <p:embeddedFont>
      <p:font typeface="Poppins ExtraBold"/>
      <p:bold r:id="rId41"/>
      <p:boldItalic r:id="rId42"/>
    </p:embeddedFont>
    <p:embeddedFont>
      <p:font typeface="Open Sans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jWs08gewo2eXs2NGLdbAfHr6q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Italic.fntdata"/><Relationship Id="rId20" Type="http://schemas.openxmlformats.org/officeDocument/2006/relationships/slide" Target="slides/slide15.xml"/><Relationship Id="rId42" Type="http://schemas.openxmlformats.org/officeDocument/2006/relationships/font" Target="fonts/PoppinsExtraBold-boldItalic.fntdata"/><Relationship Id="rId41" Type="http://schemas.openxmlformats.org/officeDocument/2006/relationships/font" Target="fonts/PoppinsExtraBold-bold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oppins-bold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oppinsMedium-regular.fntdata"/><Relationship Id="rId14" Type="http://schemas.openxmlformats.org/officeDocument/2006/relationships/slide" Target="slides/slide9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39" Type="http://schemas.openxmlformats.org/officeDocument/2006/relationships/font" Target="fonts/PoppinsMedium-italic.fntdata"/><Relationship Id="rId16" Type="http://schemas.openxmlformats.org/officeDocument/2006/relationships/slide" Target="slides/slide11.xml"/><Relationship Id="rId38" Type="http://schemas.openxmlformats.org/officeDocument/2006/relationships/font" Target="fonts/Poppins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29.png"/><Relationship Id="rId7" Type="http://schemas.openxmlformats.org/officeDocument/2006/relationships/image" Target="../media/image4.png"/><Relationship Id="rId8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10800000">
            <a:off x="10643159" y="8816137"/>
            <a:ext cx="4083558" cy="1908039"/>
            <a:chOff x="0" y="0"/>
            <a:chExt cx="812800" cy="37978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7632212" y="-70279"/>
            <a:ext cx="5052727" cy="2360882"/>
            <a:chOff x="0" y="0"/>
            <a:chExt cx="812800" cy="37978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7914558" y="1110162"/>
            <a:ext cx="9540760" cy="7849728"/>
            <a:chOff x="0" y="0"/>
            <a:chExt cx="6184570" cy="5088399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6184570" cy="5088399"/>
            </a:xfrm>
            <a:custGeom>
              <a:rect b="b" l="l" r="r" t="t"/>
              <a:pathLst>
                <a:path extrusionOk="0"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flipH="1">
              <a:off x="0" y="0"/>
              <a:ext cx="6184570" cy="5088399"/>
            </a:xfrm>
            <a:custGeom>
              <a:rect b="b" l="l" r="r" t="t"/>
              <a:pathLst>
                <a:path extrusionOk="0" h="5088399" w="618457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21586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1585625" y="3672441"/>
            <a:ext cx="6729569" cy="3567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24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Water Skyball</a:t>
            </a:r>
            <a:endParaRPr/>
          </a:p>
          <a:p>
            <a:pPr indent="0" lvl="0" marL="0" marR="0" rtl="0" algn="l">
              <a:lnSpc>
                <a:spcPct val="8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24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Rules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/>
        </p:nvSpPr>
        <p:spPr>
          <a:xfrm>
            <a:off x="3416660" y="3779287"/>
            <a:ext cx="11454681" cy="29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3. Zones and positioning</a:t>
            </a:r>
            <a:endParaRPr/>
          </a:p>
        </p:txBody>
      </p:sp>
      <p:grpSp>
        <p:nvGrpSpPr>
          <p:cNvPr id="225" name="Google Shape;225;p10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226" name="Google Shape;226;p10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0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229" name="Google Shape;229;p10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képen Betűtípus, szöveg, Grafika, Grafikus tervezés látható&#10;&#10;Automatikusan generált leírás"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232" name="Google Shape;2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7818492" y="862297"/>
            <a:ext cx="10233399" cy="3461470"/>
          </a:xfrm>
          <a:custGeom>
            <a:rect b="b" l="l" r="r" t="t"/>
            <a:pathLst>
              <a:path extrusionOk="0" h="3461470" w="10233399">
                <a:moveTo>
                  <a:pt x="0" y="0"/>
                </a:moveTo>
                <a:lnTo>
                  <a:pt x="10233399" y="0"/>
                </a:lnTo>
                <a:lnTo>
                  <a:pt x="10233399" y="3461470"/>
                </a:lnTo>
                <a:lnTo>
                  <a:pt x="0" y="3461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356" l="0" r="0" t="-289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11"/>
          <p:cNvCxnSpPr/>
          <p:nvPr/>
        </p:nvCxnSpPr>
        <p:spPr>
          <a:xfrm rot="5400000">
            <a:off x="-135424" y="7054797"/>
            <a:ext cx="4296835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11"/>
          <p:cNvCxnSpPr/>
          <p:nvPr/>
        </p:nvCxnSpPr>
        <p:spPr>
          <a:xfrm rot="10800000">
            <a:off x="2847451" y="9484811"/>
            <a:ext cx="1866228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1"/>
          <p:cNvCxnSpPr/>
          <p:nvPr/>
        </p:nvCxnSpPr>
        <p:spPr>
          <a:xfrm rot="10800000">
            <a:off x="4713679" y="9484811"/>
            <a:ext cx="3342952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11"/>
          <p:cNvCxnSpPr/>
          <p:nvPr/>
        </p:nvCxnSpPr>
        <p:spPr>
          <a:xfrm rot="10800000">
            <a:off x="8056631" y="9484811"/>
            <a:ext cx="1866228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2" name="Google Shape;242;p11"/>
          <p:cNvGrpSpPr/>
          <p:nvPr/>
        </p:nvGrpSpPr>
        <p:grpSpPr>
          <a:xfrm>
            <a:off x="2861811" y="4803189"/>
            <a:ext cx="7043662" cy="4302204"/>
            <a:chOff x="0" y="-9525"/>
            <a:chExt cx="1436775" cy="877569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0"/>
              <a:ext cx="1436775" cy="868044"/>
            </a:xfrm>
            <a:custGeom>
              <a:rect b="b" l="l" r="r" t="t"/>
              <a:pathLst>
                <a:path extrusionOk="0" h="868044" w="1436775">
                  <a:moveTo>
                    <a:pt x="0" y="0"/>
                  </a:moveTo>
                  <a:lnTo>
                    <a:pt x="1436775" y="0"/>
                  </a:lnTo>
                  <a:lnTo>
                    <a:pt x="1436775" y="868044"/>
                  </a:lnTo>
                  <a:lnTo>
                    <a:pt x="0" y="868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0" y="-9525"/>
              <a:ext cx="1436775" cy="877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1"/>
          <p:cNvGrpSpPr/>
          <p:nvPr/>
        </p:nvGrpSpPr>
        <p:grpSpPr>
          <a:xfrm>
            <a:off x="2978104" y="4929575"/>
            <a:ext cx="1681265" cy="4031376"/>
            <a:chOff x="0" y="-9525"/>
            <a:chExt cx="342946" cy="822325"/>
          </a:xfrm>
        </p:grpSpPr>
        <p:sp>
          <p:nvSpPr>
            <p:cNvPr id="246" name="Google Shape;246;p11"/>
            <p:cNvSpPr/>
            <p:nvPr/>
          </p:nvSpPr>
          <p:spPr>
            <a:xfrm>
              <a:off x="0" y="0"/>
              <a:ext cx="342946" cy="812800"/>
            </a:xfrm>
            <a:custGeom>
              <a:rect b="b" l="l" r="r" t="t"/>
              <a:pathLst>
                <a:path extrusionOk="0" h="812800" w="342946">
                  <a:moveTo>
                    <a:pt x="0" y="0"/>
                  </a:moveTo>
                  <a:lnTo>
                    <a:pt x="342946" y="0"/>
                  </a:lnTo>
                  <a:lnTo>
                    <a:pt x="34294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D40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0" y="-9525"/>
              <a:ext cx="342946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1"/>
          <p:cNvGrpSpPr/>
          <p:nvPr/>
        </p:nvGrpSpPr>
        <p:grpSpPr>
          <a:xfrm>
            <a:off x="4659370" y="4929575"/>
            <a:ext cx="131303" cy="4031376"/>
            <a:chOff x="0" y="-9525"/>
            <a:chExt cx="26783" cy="822325"/>
          </a:xfrm>
        </p:grpSpPr>
        <p:sp>
          <p:nvSpPr>
            <p:cNvPr id="249" name="Google Shape;249;p11"/>
            <p:cNvSpPr/>
            <p:nvPr/>
          </p:nvSpPr>
          <p:spPr>
            <a:xfrm>
              <a:off x="0" y="0"/>
              <a:ext cx="26783" cy="812800"/>
            </a:xfrm>
            <a:custGeom>
              <a:rect b="b" l="l" r="r" t="t"/>
              <a:pathLst>
                <a:path extrusionOk="0" h="812800" w="26783">
                  <a:moveTo>
                    <a:pt x="0" y="0"/>
                  </a:moveTo>
                  <a:lnTo>
                    <a:pt x="26783" y="0"/>
                  </a:lnTo>
                  <a:lnTo>
                    <a:pt x="2678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0" y="-9525"/>
              <a:ext cx="26783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1"/>
          <p:cNvGrpSpPr/>
          <p:nvPr/>
        </p:nvGrpSpPr>
        <p:grpSpPr>
          <a:xfrm>
            <a:off x="8067094" y="4929575"/>
            <a:ext cx="1681265" cy="4031376"/>
            <a:chOff x="0" y="-9525"/>
            <a:chExt cx="342946" cy="822325"/>
          </a:xfrm>
        </p:grpSpPr>
        <p:sp>
          <p:nvSpPr>
            <p:cNvPr id="252" name="Google Shape;252;p11"/>
            <p:cNvSpPr/>
            <p:nvPr/>
          </p:nvSpPr>
          <p:spPr>
            <a:xfrm>
              <a:off x="0" y="0"/>
              <a:ext cx="342946" cy="812800"/>
            </a:xfrm>
            <a:custGeom>
              <a:rect b="b" l="l" r="r" t="t"/>
              <a:pathLst>
                <a:path extrusionOk="0" h="812800" w="342946">
                  <a:moveTo>
                    <a:pt x="0" y="0"/>
                  </a:moveTo>
                  <a:lnTo>
                    <a:pt x="342946" y="0"/>
                  </a:lnTo>
                  <a:lnTo>
                    <a:pt x="34294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D40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0" y="-9525"/>
              <a:ext cx="342946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1"/>
          <p:cNvGrpSpPr/>
          <p:nvPr/>
        </p:nvGrpSpPr>
        <p:grpSpPr>
          <a:xfrm>
            <a:off x="7935791" y="4929575"/>
            <a:ext cx="131303" cy="4031376"/>
            <a:chOff x="0" y="-9525"/>
            <a:chExt cx="26783" cy="822325"/>
          </a:xfrm>
        </p:grpSpPr>
        <p:sp>
          <p:nvSpPr>
            <p:cNvPr id="255" name="Google Shape;255;p11"/>
            <p:cNvSpPr/>
            <p:nvPr/>
          </p:nvSpPr>
          <p:spPr>
            <a:xfrm>
              <a:off x="0" y="0"/>
              <a:ext cx="26783" cy="812800"/>
            </a:xfrm>
            <a:custGeom>
              <a:rect b="b" l="l" r="r" t="t"/>
              <a:pathLst>
                <a:path extrusionOk="0" h="812800" w="26783">
                  <a:moveTo>
                    <a:pt x="0" y="0"/>
                  </a:moveTo>
                  <a:lnTo>
                    <a:pt x="26783" y="0"/>
                  </a:lnTo>
                  <a:lnTo>
                    <a:pt x="2678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0" y="-9525"/>
              <a:ext cx="26783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1"/>
          <p:cNvGrpSpPr/>
          <p:nvPr/>
        </p:nvGrpSpPr>
        <p:grpSpPr>
          <a:xfrm>
            <a:off x="4790673" y="4929575"/>
            <a:ext cx="3145118" cy="4031376"/>
            <a:chOff x="0" y="-9525"/>
            <a:chExt cx="641545" cy="822325"/>
          </a:xfrm>
        </p:grpSpPr>
        <p:sp>
          <p:nvSpPr>
            <p:cNvPr id="258" name="Google Shape;258;p11"/>
            <p:cNvSpPr/>
            <p:nvPr/>
          </p:nvSpPr>
          <p:spPr>
            <a:xfrm>
              <a:off x="0" y="0"/>
              <a:ext cx="641545" cy="812800"/>
            </a:xfrm>
            <a:custGeom>
              <a:rect b="b" l="l" r="r" t="t"/>
              <a:pathLst>
                <a:path extrusionOk="0" h="812800" w="641545">
                  <a:moveTo>
                    <a:pt x="0" y="0"/>
                  </a:moveTo>
                  <a:lnTo>
                    <a:pt x="641545" y="0"/>
                  </a:lnTo>
                  <a:lnTo>
                    <a:pt x="6415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0DD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0" y="-9525"/>
              <a:ext cx="641545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1"/>
          <p:cNvGrpSpPr/>
          <p:nvPr/>
        </p:nvGrpSpPr>
        <p:grpSpPr>
          <a:xfrm>
            <a:off x="2771072" y="5737291"/>
            <a:ext cx="207032" cy="2422659"/>
            <a:chOff x="0" y="-9525"/>
            <a:chExt cx="42231" cy="494177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0"/>
              <a:ext cx="42231" cy="484652"/>
            </a:xfrm>
            <a:custGeom>
              <a:rect b="b" l="l" r="r" t="t"/>
              <a:pathLst>
                <a:path extrusionOk="0" h="484652" w="42231">
                  <a:moveTo>
                    <a:pt x="0" y="0"/>
                  </a:moveTo>
                  <a:lnTo>
                    <a:pt x="42231" y="0"/>
                  </a:lnTo>
                  <a:lnTo>
                    <a:pt x="42231" y="484652"/>
                  </a:lnTo>
                  <a:lnTo>
                    <a:pt x="0" y="484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0" y="-9525"/>
              <a:ext cx="42231" cy="49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1"/>
          <p:cNvGrpSpPr/>
          <p:nvPr/>
        </p:nvGrpSpPr>
        <p:grpSpPr>
          <a:xfrm>
            <a:off x="2861811" y="5860100"/>
            <a:ext cx="170100" cy="2217022"/>
            <a:chOff x="0" y="0"/>
            <a:chExt cx="226800" cy="2956029"/>
          </a:xfrm>
        </p:grpSpPr>
        <p:grpSp>
          <p:nvGrpSpPr>
            <p:cNvPr id="264" name="Google Shape;264;p11"/>
            <p:cNvGrpSpPr/>
            <p:nvPr/>
          </p:nvGrpSpPr>
          <p:grpSpPr>
            <a:xfrm>
              <a:off x="0" y="0"/>
              <a:ext cx="226800" cy="744407"/>
              <a:chOff x="0" y="0"/>
              <a:chExt cx="38621" cy="126764"/>
            </a:xfrm>
          </p:grpSpPr>
          <p:sp>
            <p:nvSpPr>
              <p:cNvPr id="265" name="Google Shape;265;p11"/>
              <p:cNvSpPr/>
              <p:nvPr/>
            </p:nvSpPr>
            <p:spPr>
              <a:xfrm>
                <a:off x="0" y="0"/>
                <a:ext cx="38621" cy="126764"/>
              </a:xfrm>
              <a:custGeom>
                <a:rect b="b" l="l" r="r" t="t"/>
                <a:pathLst>
                  <a:path extrusionOk="0" h="126764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126764"/>
                    </a:lnTo>
                    <a:lnTo>
                      <a:pt x="0" y="126764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1"/>
              <p:cNvSpPr txBox="1"/>
              <p:nvPr/>
            </p:nvSpPr>
            <p:spPr>
              <a:xfrm>
                <a:off x="0" y="9525"/>
                <a:ext cx="38621" cy="117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1"/>
            <p:cNvGrpSpPr/>
            <p:nvPr/>
          </p:nvGrpSpPr>
          <p:grpSpPr>
            <a:xfrm>
              <a:off x="0" y="744407"/>
              <a:ext cx="226800" cy="1467214"/>
              <a:chOff x="0" y="0"/>
              <a:chExt cx="38621" cy="24985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38621" cy="249850"/>
              </a:xfrm>
              <a:custGeom>
                <a:rect b="b" l="l" r="r" t="t"/>
                <a:pathLst>
                  <a:path extrusionOk="0" h="249850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249850"/>
                    </a:lnTo>
                    <a:lnTo>
                      <a:pt x="0" y="24985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1"/>
              <p:cNvSpPr txBox="1"/>
              <p:nvPr/>
            </p:nvSpPr>
            <p:spPr>
              <a:xfrm>
                <a:off x="0" y="9525"/>
                <a:ext cx="38621" cy="240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0" y="2211622"/>
              <a:ext cx="226800" cy="744407"/>
              <a:chOff x="0" y="0"/>
              <a:chExt cx="38621" cy="126764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38621" cy="126764"/>
              </a:xfrm>
              <a:custGeom>
                <a:rect b="b" l="l" r="r" t="t"/>
                <a:pathLst>
                  <a:path extrusionOk="0" h="126764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126764"/>
                    </a:lnTo>
                    <a:lnTo>
                      <a:pt x="0" y="126764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1"/>
              <p:cNvSpPr txBox="1"/>
              <p:nvPr/>
            </p:nvSpPr>
            <p:spPr>
              <a:xfrm>
                <a:off x="0" y="9525"/>
                <a:ext cx="38621" cy="117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3" name="Google Shape;273;p11"/>
          <p:cNvGrpSpPr/>
          <p:nvPr/>
        </p:nvGrpSpPr>
        <p:grpSpPr>
          <a:xfrm rot="10800000">
            <a:off x="9828860" y="5789656"/>
            <a:ext cx="207032" cy="2422659"/>
            <a:chOff x="0" y="-9525"/>
            <a:chExt cx="42231" cy="494177"/>
          </a:xfrm>
        </p:grpSpPr>
        <p:sp>
          <p:nvSpPr>
            <p:cNvPr id="274" name="Google Shape;274;p11"/>
            <p:cNvSpPr/>
            <p:nvPr/>
          </p:nvSpPr>
          <p:spPr>
            <a:xfrm>
              <a:off x="0" y="0"/>
              <a:ext cx="42231" cy="484652"/>
            </a:xfrm>
            <a:custGeom>
              <a:rect b="b" l="l" r="r" t="t"/>
              <a:pathLst>
                <a:path extrusionOk="0" h="484652" w="42231">
                  <a:moveTo>
                    <a:pt x="0" y="0"/>
                  </a:moveTo>
                  <a:lnTo>
                    <a:pt x="42231" y="0"/>
                  </a:lnTo>
                  <a:lnTo>
                    <a:pt x="42231" y="484652"/>
                  </a:lnTo>
                  <a:lnTo>
                    <a:pt x="0" y="484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0" y="-9525"/>
              <a:ext cx="42231" cy="49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10800000">
            <a:off x="9775054" y="5872485"/>
            <a:ext cx="170100" cy="2217022"/>
            <a:chOff x="0" y="0"/>
            <a:chExt cx="226800" cy="2956029"/>
          </a:xfrm>
        </p:grpSpPr>
        <p:grpSp>
          <p:nvGrpSpPr>
            <p:cNvPr id="277" name="Google Shape;277;p11"/>
            <p:cNvGrpSpPr/>
            <p:nvPr/>
          </p:nvGrpSpPr>
          <p:grpSpPr>
            <a:xfrm>
              <a:off x="0" y="0"/>
              <a:ext cx="226800" cy="744407"/>
              <a:chOff x="0" y="0"/>
              <a:chExt cx="38621" cy="126764"/>
            </a:xfrm>
          </p:grpSpPr>
          <p:sp>
            <p:nvSpPr>
              <p:cNvPr id="278" name="Google Shape;278;p11"/>
              <p:cNvSpPr/>
              <p:nvPr/>
            </p:nvSpPr>
            <p:spPr>
              <a:xfrm>
                <a:off x="0" y="0"/>
                <a:ext cx="38621" cy="126764"/>
              </a:xfrm>
              <a:custGeom>
                <a:rect b="b" l="l" r="r" t="t"/>
                <a:pathLst>
                  <a:path extrusionOk="0" h="126764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126764"/>
                    </a:lnTo>
                    <a:lnTo>
                      <a:pt x="0" y="126764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1"/>
              <p:cNvSpPr txBox="1"/>
              <p:nvPr/>
            </p:nvSpPr>
            <p:spPr>
              <a:xfrm>
                <a:off x="0" y="9525"/>
                <a:ext cx="38621" cy="117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1"/>
            <p:cNvGrpSpPr/>
            <p:nvPr/>
          </p:nvGrpSpPr>
          <p:grpSpPr>
            <a:xfrm>
              <a:off x="0" y="744407"/>
              <a:ext cx="226800" cy="1467214"/>
              <a:chOff x="0" y="0"/>
              <a:chExt cx="38621" cy="249850"/>
            </a:xfrm>
          </p:grpSpPr>
          <p:sp>
            <p:nvSpPr>
              <p:cNvPr id="281" name="Google Shape;281;p11"/>
              <p:cNvSpPr/>
              <p:nvPr/>
            </p:nvSpPr>
            <p:spPr>
              <a:xfrm>
                <a:off x="0" y="0"/>
                <a:ext cx="38621" cy="249850"/>
              </a:xfrm>
              <a:custGeom>
                <a:rect b="b" l="l" r="r" t="t"/>
                <a:pathLst>
                  <a:path extrusionOk="0" h="249850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249850"/>
                    </a:lnTo>
                    <a:lnTo>
                      <a:pt x="0" y="24985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1"/>
              <p:cNvSpPr txBox="1"/>
              <p:nvPr/>
            </p:nvSpPr>
            <p:spPr>
              <a:xfrm>
                <a:off x="0" y="9525"/>
                <a:ext cx="38621" cy="240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11"/>
            <p:cNvGrpSpPr/>
            <p:nvPr/>
          </p:nvGrpSpPr>
          <p:grpSpPr>
            <a:xfrm>
              <a:off x="0" y="2211622"/>
              <a:ext cx="226800" cy="744407"/>
              <a:chOff x="0" y="0"/>
              <a:chExt cx="38621" cy="126764"/>
            </a:xfrm>
          </p:grpSpPr>
          <p:sp>
            <p:nvSpPr>
              <p:cNvPr id="284" name="Google Shape;284;p11"/>
              <p:cNvSpPr/>
              <p:nvPr/>
            </p:nvSpPr>
            <p:spPr>
              <a:xfrm>
                <a:off x="0" y="0"/>
                <a:ext cx="38621" cy="126764"/>
              </a:xfrm>
              <a:custGeom>
                <a:rect b="b" l="l" r="r" t="t"/>
                <a:pathLst>
                  <a:path extrusionOk="0" h="126764" w="38621">
                    <a:moveTo>
                      <a:pt x="0" y="0"/>
                    </a:moveTo>
                    <a:lnTo>
                      <a:pt x="38621" y="0"/>
                    </a:lnTo>
                    <a:lnTo>
                      <a:pt x="38621" y="126764"/>
                    </a:lnTo>
                    <a:lnTo>
                      <a:pt x="0" y="126764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1"/>
              <p:cNvSpPr txBox="1"/>
              <p:nvPr/>
            </p:nvSpPr>
            <p:spPr>
              <a:xfrm>
                <a:off x="0" y="9525"/>
                <a:ext cx="38621" cy="117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86" name="Google Shape;286;p11"/>
          <p:cNvCxnSpPr/>
          <p:nvPr/>
        </p:nvCxnSpPr>
        <p:spPr>
          <a:xfrm>
            <a:off x="4127282" y="4719085"/>
            <a:ext cx="1" cy="776635"/>
          </a:xfrm>
          <a:prstGeom prst="straightConnector1">
            <a:avLst/>
          </a:prstGeom>
          <a:noFill/>
          <a:ln cap="flat" cmpd="sng" w="47625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1"/>
          <p:cNvCxnSpPr/>
          <p:nvPr/>
        </p:nvCxnSpPr>
        <p:spPr>
          <a:xfrm rot="1244447">
            <a:off x="4557667" y="5107490"/>
            <a:ext cx="4814617" cy="0"/>
          </a:xfrm>
          <a:prstGeom prst="straightConnector1">
            <a:avLst/>
          </a:prstGeom>
          <a:noFill/>
          <a:ln cap="flat" cmpd="sng" w="47625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1"/>
          <p:cNvCxnSpPr/>
          <p:nvPr/>
        </p:nvCxnSpPr>
        <p:spPr>
          <a:xfrm rot="-1131952">
            <a:off x="6534406" y="6778728"/>
            <a:ext cx="4926137" cy="0"/>
          </a:xfrm>
          <a:prstGeom prst="straightConnector1">
            <a:avLst/>
          </a:prstGeom>
          <a:noFill/>
          <a:ln cap="flat" cmpd="sng" w="47625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11"/>
          <p:cNvSpPr/>
          <p:nvPr/>
        </p:nvSpPr>
        <p:spPr>
          <a:xfrm>
            <a:off x="13202823" y="7121518"/>
            <a:ext cx="1399502" cy="2504372"/>
          </a:xfrm>
          <a:custGeom>
            <a:rect b="b" l="l" r="r" t="t"/>
            <a:pathLst>
              <a:path extrusionOk="0" h="2504372" w="1399502">
                <a:moveTo>
                  <a:pt x="0" y="0"/>
                </a:moveTo>
                <a:lnTo>
                  <a:pt x="1399502" y="0"/>
                </a:lnTo>
                <a:lnTo>
                  <a:pt x="1399502" y="2504372"/>
                </a:lnTo>
                <a:lnTo>
                  <a:pt x="0" y="2504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621798" y="843247"/>
            <a:ext cx="9153256" cy="1521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67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Water Skyball Field</a:t>
            </a:r>
            <a:endParaRPr/>
          </a:p>
          <a:p>
            <a:pPr indent="0" lvl="0" marL="0" marR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7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"The pool"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136940" y="6743701"/>
            <a:ext cx="1521062" cy="33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8">
                <a:solidFill>
                  <a:srgbClr val="5271FF"/>
                </a:solidFill>
                <a:latin typeface="Open Sans"/>
                <a:ea typeface="Open Sans"/>
                <a:cs typeface="Open Sans"/>
                <a:sym typeface="Open Sans"/>
              </a:rPr>
              <a:t>8 m - 10 m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3554039" y="9584815"/>
            <a:ext cx="685581" cy="33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8">
                <a:solidFill>
                  <a:srgbClr val="5271FF"/>
                </a:solidFill>
                <a:latin typeface="Open Sans"/>
                <a:ea typeface="Open Sans"/>
                <a:cs typeface="Open Sans"/>
                <a:sym typeface="Open Sans"/>
              </a:rPr>
              <a:t>3 m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5893599" y="9584815"/>
            <a:ext cx="1280422" cy="33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8">
                <a:solidFill>
                  <a:srgbClr val="5271FF"/>
                </a:solidFill>
                <a:latin typeface="Open Sans"/>
                <a:ea typeface="Open Sans"/>
                <a:cs typeface="Open Sans"/>
                <a:sym typeface="Open Sans"/>
              </a:rPr>
              <a:t>4.5 - 5 m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8763220" y="9653618"/>
            <a:ext cx="685580" cy="33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8">
                <a:solidFill>
                  <a:srgbClr val="5271FF"/>
                </a:solidFill>
                <a:latin typeface="Open Sans"/>
                <a:ea typeface="Open Sans"/>
                <a:cs typeface="Open Sans"/>
                <a:sym typeface="Open Sans"/>
              </a:rPr>
              <a:t>3 m</a:t>
            </a:r>
            <a:endParaRPr/>
          </a:p>
        </p:txBody>
      </p:sp>
      <p:sp>
        <p:nvSpPr>
          <p:cNvPr id="295" name="Google Shape;295;p11"/>
          <p:cNvSpPr txBox="1"/>
          <p:nvPr/>
        </p:nvSpPr>
        <p:spPr>
          <a:xfrm>
            <a:off x="2601608" y="3631801"/>
            <a:ext cx="2357914" cy="5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5271FF"/>
                </a:solidFill>
                <a:latin typeface="Impact"/>
                <a:ea typeface="Impact"/>
                <a:cs typeface="Impact"/>
                <a:sym typeface="Impact"/>
              </a:rPr>
              <a:t>Defender Zone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10772545" y="5486333"/>
            <a:ext cx="2198805" cy="5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5271FF"/>
                </a:solidFill>
                <a:latin typeface="Impact"/>
                <a:ea typeface="Impact"/>
                <a:cs typeface="Impact"/>
                <a:sym typeface="Impact"/>
              </a:rPr>
              <a:t>Midfield Zone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14779911" y="8022313"/>
            <a:ext cx="2879465" cy="5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5271FF"/>
                </a:solidFill>
                <a:latin typeface="Impact"/>
                <a:ea typeface="Impact"/>
                <a:cs typeface="Impact"/>
                <a:sym typeface="Impact"/>
              </a:rPr>
              <a:t>100 - 120 cm deep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298" name="Google Shape;2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299" name="Google Shape;2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/>
          <p:nvPr/>
        </p:nvSpPr>
        <p:spPr>
          <a:xfrm>
            <a:off x="1028700" y="1293367"/>
            <a:ext cx="16098691" cy="8376555"/>
          </a:xfrm>
          <a:custGeom>
            <a:rect b="b" l="l" r="r" t="t"/>
            <a:pathLst>
              <a:path extrusionOk="0" h="8376555" w="16098691">
                <a:moveTo>
                  <a:pt x="0" y="0"/>
                </a:moveTo>
                <a:lnTo>
                  <a:pt x="16098691" y="0"/>
                </a:lnTo>
                <a:lnTo>
                  <a:pt x="16098691" y="8376554"/>
                </a:lnTo>
                <a:lnTo>
                  <a:pt x="0" y="8376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0" y="479293"/>
            <a:ext cx="18288000" cy="567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Maximum 1 person at a time in the defender zone!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06" name="Google Shape;3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07" name="Google Shape;3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/>
          <p:nvPr/>
        </p:nvSpPr>
        <p:spPr>
          <a:xfrm>
            <a:off x="819480" y="1458439"/>
            <a:ext cx="16439820" cy="8367352"/>
          </a:xfrm>
          <a:custGeom>
            <a:rect b="b" l="l" r="r" t="t"/>
            <a:pathLst>
              <a:path extrusionOk="0" h="8367352" w="16439820">
                <a:moveTo>
                  <a:pt x="0" y="0"/>
                </a:moveTo>
                <a:lnTo>
                  <a:pt x="16439820" y="0"/>
                </a:lnTo>
                <a:lnTo>
                  <a:pt x="16439820" y="8367352"/>
                </a:lnTo>
                <a:lnTo>
                  <a:pt x="0" y="8367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0" y="479293"/>
            <a:ext cx="18288000" cy="567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Any number of players allowed in the middle zone 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14" name="Google Shape;3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15" name="Google Shape;31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/>
          <p:nvPr/>
        </p:nvSpPr>
        <p:spPr>
          <a:xfrm>
            <a:off x="3416660" y="3779287"/>
            <a:ext cx="11454681" cy="29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4. Different goal values</a:t>
            </a:r>
            <a:endParaRPr/>
          </a:p>
        </p:txBody>
      </p:sp>
      <p:grpSp>
        <p:nvGrpSpPr>
          <p:cNvPr id="321" name="Google Shape;321;p14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322" name="Google Shape;322;p14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4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325" name="Google Shape;325;p14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képen Betűtípus, szöveg, Grafika, Grafikus tervezés látható&#10;&#10;Automatikusan generált leírás" id="327" name="Google Shape;3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28" name="Google Shape;3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DDE5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/>
          <p:nvPr/>
        </p:nvSpPr>
        <p:spPr>
          <a:xfrm>
            <a:off x="211637" y="3055821"/>
            <a:ext cx="17110387" cy="5272098"/>
          </a:xfrm>
          <a:custGeom>
            <a:rect b="b" l="l" r="r" t="t"/>
            <a:pathLst>
              <a:path extrusionOk="0" h="5272098" w="17110387">
                <a:moveTo>
                  <a:pt x="0" y="0"/>
                </a:moveTo>
                <a:lnTo>
                  <a:pt x="17110387" y="0"/>
                </a:lnTo>
                <a:lnTo>
                  <a:pt x="17110387" y="5272097"/>
                </a:lnTo>
                <a:lnTo>
                  <a:pt x="0" y="527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131" r="-61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15"/>
          <p:cNvGrpSpPr/>
          <p:nvPr/>
        </p:nvGrpSpPr>
        <p:grpSpPr>
          <a:xfrm>
            <a:off x="4197675" y="5274062"/>
            <a:ext cx="2219121" cy="2024251"/>
            <a:chOff x="0" y="-9525"/>
            <a:chExt cx="584460" cy="533136"/>
          </a:xfrm>
        </p:grpSpPr>
        <p:sp>
          <p:nvSpPr>
            <p:cNvPr id="335" name="Google Shape;335;p15"/>
            <p:cNvSpPr/>
            <p:nvPr/>
          </p:nvSpPr>
          <p:spPr>
            <a:xfrm>
              <a:off x="0" y="0"/>
              <a:ext cx="584460" cy="523611"/>
            </a:xfrm>
            <a:custGeom>
              <a:rect b="b" l="l" r="r" t="t"/>
              <a:pathLst>
                <a:path extrusionOk="0" h="523611" w="584460">
                  <a:moveTo>
                    <a:pt x="177925" y="0"/>
                  </a:moveTo>
                  <a:lnTo>
                    <a:pt x="406535" y="0"/>
                  </a:lnTo>
                  <a:cubicBezTo>
                    <a:pt x="453723" y="0"/>
                    <a:pt x="498979" y="18746"/>
                    <a:pt x="532347" y="52113"/>
                  </a:cubicBezTo>
                  <a:cubicBezTo>
                    <a:pt x="565714" y="85481"/>
                    <a:pt x="584460" y="130737"/>
                    <a:pt x="584460" y="177925"/>
                  </a:cubicBezTo>
                  <a:lnTo>
                    <a:pt x="584460" y="345686"/>
                  </a:lnTo>
                  <a:cubicBezTo>
                    <a:pt x="584460" y="443951"/>
                    <a:pt x="504800" y="523611"/>
                    <a:pt x="406535" y="523611"/>
                  </a:cubicBezTo>
                  <a:lnTo>
                    <a:pt x="177925" y="523611"/>
                  </a:lnTo>
                  <a:cubicBezTo>
                    <a:pt x="130737" y="523611"/>
                    <a:pt x="85481" y="504866"/>
                    <a:pt x="52113" y="471498"/>
                  </a:cubicBezTo>
                  <a:cubicBezTo>
                    <a:pt x="18746" y="438131"/>
                    <a:pt x="0" y="392875"/>
                    <a:pt x="0" y="345686"/>
                  </a:cubicBezTo>
                  <a:lnTo>
                    <a:pt x="0" y="177925"/>
                  </a:lnTo>
                  <a:cubicBezTo>
                    <a:pt x="0" y="130737"/>
                    <a:pt x="18746" y="85481"/>
                    <a:pt x="52113" y="52113"/>
                  </a:cubicBezTo>
                  <a:cubicBezTo>
                    <a:pt x="85481" y="18746"/>
                    <a:pt x="130737" y="0"/>
                    <a:pt x="177925" y="0"/>
                  </a:cubicBezTo>
                  <a:close/>
                </a:path>
              </a:pathLst>
            </a:custGeom>
            <a:solidFill>
              <a:srgbClr val="FF1616">
                <a:alpha val="4666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0" y="-9525"/>
              <a:ext cx="584460" cy="53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5"/>
          <p:cNvSpPr txBox="1"/>
          <p:nvPr/>
        </p:nvSpPr>
        <p:spPr>
          <a:xfrm>
            <a:off x="5964774" y="1000125"/>
            <a:ext cx="6358453" cy="151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71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goal</a:t>
            </a:r>
            <a:endParaRPr/>
          </a:p>
        </p:txBody>
      </p:sp>
      <p:cxnSp>
        <p:nvCxnSpPr>
          <p:cNvPr id="338" name="Google Shape;338;p15"/>
          <p:cNvCxnSpPr/>
          <p:nvPr/>
        </p:nvCxnSpPr>
        <p:spPr>
          <a:xfrm rot="5763967">
            <a:off x="4066602" y="7798053"/>
            <a:ext cx="2352401" cy="0"/>
          </a:xfrm>
          <a:prstGeom prst="straightConnector1">
            <a:avLst/>
          </a:prstGeom>
          <a:noFill/>
          <a:ln cap="flat" cmpd="sng" w="47625">
            <a:solidFill>
              <a:srgbClr val="FF161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15"/>
          <p:cNvSpPr txBox="1"/>
          <p:nvPr/>
        </p:nvSpPr>
        <p:spPr>
          <a:xfrm>
            <a:off x="4550407" y="9185193"/>
            <a:ext cx="1374865" cy="5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1616"/>
                </a:solidFill>
                <a:latin typeface="Impact"/>
                <a:ea typeface="Impact"/>
                <a:cs typeface="Impact"/>
                <a:sym typeface="Impact"/>
              </a:rPr>
              <a:t>Left side</a:t>
            </a:r>
            <a:endParaRPr/>
          </a:p>
        </p:txBody>
      </p:sp>
      <p:grpSp>
        <p:nvGrpSpPr>
          <p:cNvPr id="340" name="Google Shape;340;p15"/>
          <p:cNvGrpSpPr/>
          <p:nvPr/>
        </p:nvGrpSpPr>
        <p:grpSpPr>
          <a:xfrm>
            <a:off x="7367827" y="5274062"/>
            <a:ext cx="4469931" cy="2024251"/>
            <a:chOff x="0" y="-9525"/>
            <a:chExt cx="1177266" cy="533136"/>
          </a:xfrm>
        </p:grpSpPr>
        <p:sp>
          <p:nvSpPr>
            <p:cNvPr id="341" name="Google Shape;341;p15"/>
            <p:cNvSpPr/>
            <p:nvPr/>
          </p:nvSpPr>
          <p:spPr>
            <a:xfrm>
              <a:off x="0" y="0"/>
              <a:ext cx="1177266" cy="523611"/>
            </a:xfrm>
            <a:custGeom>
              <a:rect b="b" l="l" r="r" t="t"/>
              <a:pathLst>
                <a:path extrusionOk="0" h="523611" w="1177266">
                  <a:moveTo>
                    <a:pt x="88332" y="0"/>
                  </a:moveTo>
                  <a:lnTo>
                    <a:pt x="1088934" y="0"/>
                  </a:lnTo>
                  <a:cubicBezTo>
                    <a:pt x="1112361" y="0"/>
                    <a:pt x="1134829" y="9306"/>
                    <a:pt x="1151394" y="25872"/>
                  </a:cubicBezTo>
                  <a:cubicBezTo>
                    <a:pt x="1167959" y="42437"/>
                    <a:pt x="1177266" y="64905"/>
                    <a:pt x="1177266" y="88332"/>
                  </a:cubicBezTo>
                  <a:lnTo>
                    <a:pt x="1177266" y="435279"/>
                  </a:lnTo>
                  <a:cubicBezTo>
                    <a:pt x="1177266" y="484064"/>
                    <a:pt x="1137718" y="523611"/>
                    <a:pt x="1088934" y="523611"/>
                  </a:cubicBezTo>
                  <a:lnTo>
                    <a:pt x="88332" y="523611"/>
                  </a:lnTo>
                  <a:cubicBezTo>
                    <a:pt x="64905" y="523611"/>
                    <a:pt x="42437" y="514305"/>
                    <a:pt x="25872" y="497739"/>
                  </a:cubicBezTo>
                  <a:cubicBezTo>
                    <a:pt x="9306" y="481174"/>
                    <a:pt x="0" y="458706"/>
                    <a:pt x="0" y="435279"/>
                  </a:cubicBezTo>
                  <a:lnTo>
                    <a:pt x="0" y="88332"/>
                  </a:lnTo>
                  <a:cubicBezTo>
                    <a:pt x="0" y="64905"/>
                    <a:pt x="9306" y="42437"/>
                    <a:pt x="25872" y="25872"/>
                  </a:cubicBezTo>
                  <a:cubicBezTo>
                    <a:pt x="42437" y="9306"/>
                    <a:pt x="64905" y="0"/>
                    <a:pt x="88332" y="0"/>
                  </a:cubicBezTo>
                  <a:close/>
                </a:path>
              </a:pathLst>
            </a:custGeom>
            <a:solidFill>
              <a:srgbClr val="FF1616">
                <a:alpha val="4666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0" y="-9525"/>
              <a:ext cx="1177266" cy="53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3" name="Google Shape;343;p15"/>
          <p:cNvCxnSpPr/>
          <p:nvPr/>
        </p:nvCxnSpPr>
        <p:spPr>
          <a:xfrm rot="5763967">
            <a:off x="8283025" y="7798053"/>
            <a:ext cx="2352401" cy="0"/>
          </a:xfrm>
          <a:prstGeom prst="straightConnector1">
            <a:avLst/>
          </a:prstGeom>
          <a:noFill/>
          <a:ln cap="flat" cmpd="sng" w="47625">
            <a:solidFill>
              <a:srgbClr val="FF161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5"/>
          <p:cNvSpPr txBox="1"/>
          <p:nvPr/>
        </p:nvSpPr>
        <p:spPr>
          <a:xfrm>
            <a:off x="8901868" y="9185193"/>
            <a:ext cx="1232731" cy="507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1616"/>
                </a:solidFill>
                <a:latin typeface="Impact"/>
                <a:ea typeface="Impact"/>
                <a:cs typeface="Impact"/>
                <a:sym typeface="Impact"/>
              </a:rPr>
              <a:t>Center</a:t>
            </a:r>
            <a:endParaRPr/>
          </a:p>
        </p:txBody>
      </p:sp>
      <p:grpSp>
        <p:nvGrpSpPr>
          <p:cNvPr id="345" name="Google Shape;345;p15"/>
          <p:cNvGrpSpPr/>
          <p:nvPr/>
        </p:nvGrpSpPr>
        <p:grpSpPr>
          <a:xfrm>
            <a:off x="12919824" y="5274062"/>
            <a:ext cx="2219121" cy="2024251"/>
            <a:chOff x="0" y="-9525"/>
            <a:chExt cx="584460" cy="533136"/>
          </a:xfrm>
        </p:grpSpPr>
        <p:sp>
          <p:nvSpPr>
            <p:cNvPr id="346" name="Google Shape;346;p15"/>
            <p:cNvSpPr/>
            <p:nvPr/>
          </p:nvSpPr>
          <p:spPr>
            <a:xfrm>
              <a:off x="0" y="0"/>
              <a:ext cx="584460" cy="523611"/>
            </a:xfrm>
            <a:custGeom>
              <a:rect b="b" l="l" r="r" t="t"/>
              <a:pathLst>
                <a:path extrusionOk="0" h="523611" w="584460">
                  <a:moveTo>
                    <a:pt x="177925" y="0"/>
                  </a:moveTo>
                  <a:lnTo>
                    <a:pt x="406535" y="0"/>
                  </a:lnTo>
                  <a:cubicBezTo>
                    <a:pt x="453723" y="0"/>
                    <a:pt x="498979" y="18746"/>
                    <a:pt x="532347" y="52113"/>
                  </a:cubicBezTo>
                  <a:cubicBezTo>
                    <a:pt x="565714" y="85481"/>
                    <a:pt x="584460" y="130737"/>
                    <a:pt x="584460" y="177925"/>
                  </a:cubicBezTo>
                  <a:lnTo>
                    <a:pt x="584460" y="345686"/>
                  </a:lnTo>
                  <a:cubicBezTo>
                    <a:pt x="584460" y="443951"/>
                    <a:pt x="504800" y="523611"/>
                    <a:pt x="406535" y="523611"/>
                  </a:cubicBezTo>
                  <a:lnTo>
                    <a:pt x="177925" y="523611"/>
                  </a:lnTo>
                  <a:cubicBezTo>
                    <a:pt x="130737" y="523611"/>
                    <a:pt x="85481" y="504866"/>
                    <a:pt x="52113" y="471498"/>
                  </a:cubicBezTo>
                  <a:cubicBezTo>
                    <a:pt x="18746" y="438131"/>
                    <a:pt x="0" y="392875"/>
                    <a:pt x="0" y="345686"/>
                  </a:cubicBezTo>
                  <a:lnTo>
                    <a:pt x="0" y="177925"/>
                  </a:lnTo>
                  <a:cubicBezTo>
                    <a:pt x="0" y="130737"/>
                    <a:pt x="18746" y="85481"/>
                    <a:pt x="52113" y="52113"/>
                  </a:cubicBezTo>
                  <a:cubicBezTo>
                    <a:pt x="85481" y="18746"/>
                    <a:pt x="130737" y="0"/>
                    <a:pt x="177925" y="0"/>
                  </a:cubicBezTo>
                  <a:close/>
                </a:path>
              </a:pathLst>
            </a:custGeom>
            <a:solidFill>
              <a:srgbClr val="FF1616">
                <a:alpha val="4666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 txBox="1"/>
            <p:nvPr/>
          </p:nvSpPr>
          <p:spPr>
            <a:xfrm>
              <a:off x="0" y="-9525"/>
              <a:ext cx="584460" cy="53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8" name="Google Shape;348;p15"/>
          <p:cNvCxnSpPr/>
          <p:nvPr/>
        </p:nvCxnSpPr>
        <p:spPr>
          <a:xfrm rot="5763967">
            <a:off x="12788751" y="7798053"/>
            <a:ext cx="2352401" cy="0"/>
          </a:xfrm>
          <a:prstGeom prst="straightConnector1">
            <a:avLst/>
          </a:prstGeom>
          <a:noFill/>
          <a:ln cap="flat" cmpd="sng" w="47625">
            <a:solidFill>
              <a:srgbClr val="FF161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15"/>
          <p:cNvSpPr txBox="1"/>
          <p:nvPr/>
        </p:nvSpPr>
        <p:spPr>
          <a:xfrm>
            <a:off x="13137681" y="9185193"/>
            <a:ext cx="1644616" cy="5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1616"/>
                </a:solidFill>
                <a:latin typeface="Impact"/>
                <a:ea typeface="Impact"/>
                <a:cs typeface="Impact"/>
                <a:sym typeface="Impact"/>
              </a:rPr>
              <a:t>Right side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50" name="Google Shape;3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51" name="Google Shape;3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/>
          <p:nvPr/>
        </p:nvSpPr>
        <p:spPr>
          <a:xfrm>
            <a:off x="2482635" y="2064025"/>
            <a:ext cx="13322731" cy="7194275"/>
          </a:xfrm>
          <a:custGeom>
            <a:rect b="b" l="l" r="r" t="t"/>
            <a:pathLst>
              <a:path extrusionOk="0" h="7194275" w="13322731">
                <a:moveTo>
                  <a:pt x="0" y="0"/>
                </a:moveTo>
                <a:lnTo>
                  <a:pt x="13322730" y="0"/>
                </a:lnTo>
                <a:lnTo>
                  <a:pt x="13322730" y="7194275"/>
                </a:lnTo>
                <a:lnTo>
                  <a:pt x="0" y="719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5964774" y="256609"/>
            <a:ext cx="6358453" cy="151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71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goal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58" name="Google Shape;35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59" name="Google Shape;3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7"/>
          <p:cNvGrpSpPr/>
          <p:nvPr/>
        </p:nvGrpSpPr>
        <p:grpSpPr>
          <a:xfrm>
            <a:off x="12651159" y="5362605"/>
            <a:ext cx="5320237" cy="865788"/>
            <a:chOff x="0" y="-9525"/>
            <a:chExt cx="1401215" cy="228026"/>
          </a:xfrm>
        </p:grpSpPr>
        <p:sp>
          <p:nvSpPr>
            <p:cNvPr id="365" name="Google Shape;365;p17"/>
            <p:cNvSpPr/>
            <p:nvPr/>
          </p:nvSpPr>
          <p:spPr>
            <a:xfrm>
              <a:off x="0" y="0"/>
              <a:ext cx="1401215" cy="218501"/>
            </a:xfrm>
            <a:custGeom>
              <a:rect b="b" l="l" r="r" t="t"/>
              <a:pathLst>
                <a:path extrusionOk="0" h="218501" w="1401215">
                  <a:moveTo>
                    <a:pt x="0" y="0"/>
                  </a:moveTo>
                  <a:lnTo>
                    <a:pt x="1401215" y="0"/>
                  </a:lnTo>
                  <a:lnTo>
                    <a:pt x="1401215" y="218501"/>
                  </a:lnTo>
                  <a:lnTo>
                    <a:pt x="0" y="21850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7"/>
            <p:cNvSpPr txBox="1"/>
            <p:nvPr/>
          </p:nvSpPr>
          <p:spPr>
            <a:xfrm>
              <a:off x="0" y="-9525"/>
              <a:ext cx="1401215" cy="22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17"/>
          <p:cNvSpPr/>
          <p:nvPr/>
        </p:nvSpPr>
        <p:spPr>
          <a:xfrm>
            <a:off x="263598" y="1448071"/>
            <a:ext cx="11877352" cy="7846488"/>
          </a:xfrm>
          <a:custGeom>
            <a:rect b="b" l="l" r="r" t="t"/>
            <a:pathLst>
              <a:path extrusionOk="0" h="7846488" w="11877352">
                <a:moveTo>
                  <a:pt x="0" y="0"/>
                </a:moveTo>
                <a:lnTo>
                  <a:pt x="11877352" y="0"/>
                </a:lnTo>
                <a:lnTo>
                  <a:pt x="11877352" y="7846488"/>
                </a:lnTo>
                <a:lnTo>
                  <a:pt x="0" y="7846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0" y="441415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Scoring</a:t>
            </a:r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12137700" y="3072464"/>
            <a:ext cx="6150300" cy="161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From middle zone</a:t>
            </a:r>
            <a:endParaRPr/>
          </a:p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 left or right side:</a:t>
            </a:r>
            <a:endParaRPr/>
          </a:p>
        </p:txBody>
      </p:sp>
      <p:sp>
        <p:nvSpPr>
          <p:cNvPr id="370" name="Google Shape;370;p17"/>
          <p:cNvSpPr txBox="1"/>
          <p:nvPr/>
        </p:nvSpPr>
        <p:spPr>
          <a:xfrm>
            <a:off x="12833273" y="5327513"/>
            <a:ext cx="4924205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 goal</a:t>
            </a:r>
            <a:endParaRPr/>
          </a:p>
        </p:txBody>
      </p:sp>
      <p:sp>
        <p:nvSpPr>
          <p:cNvPr id="371" name="Google Shape;371;p17"/>
          <p:cNvSpPr txBox="1"/>
          <p:nvPr/>
        </p:nvSpPr>
        <p:spPr>
          <a:xfrm>
            <a:off x="12140953" y="7096599"/>
            <a:ext cx="6150300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 point</a:t>
            </a:r>
            <a:endParaRPr/>
          </a:p>
        </p:txBody>
      </p:sp>
      <p:sp>
        <p:nvSpPr>
          <p:cNvPr id="372" name="Google Shape;372;p17"/>
          <p:cNvSpPr txBox="1"/>
          <p:nvPr/>
        </p:nvSpPr>
        <p:spPr>
          <a:xfrm>
            <a:off x="12137700" y="4934609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name:</a:t>
            </a:r>
            <a:endParaRPr/>
          </a:p>
        </p:txBody>
      </p:sp>
      <p:sp>
        <p:nvSpPr>
          <p:cNvPr id="373" name="Google Shape;373;p17"/>
          <p:cNvSpPr txBox="1"/>
          <p:nvPr/>
        </p:nvSpPr>
        <p:spPr>
          <a:xfrm>
            <a:off x="12140953" y="6846895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score:</a:t>
            </a:r>
            <a:endParaRPr/>
          </a:p>
        </p:txBody>
      </p:sp>
      <p:sp>
        <p:nvSpPr>
          <p:cNvPr id="374" name="Google Shape;374;p17"/>
          <p:cNvSpPr txBox="1"/>
          <p:nvPr/>
        </p:nvSpPr>
        <p:spPr>
          <a:xfrm>
            <a:off x="7024586" y="1300371"/>
            <a:ext cx="4238827" cy="4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6585A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Different goal values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75" name="Google Shape;37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76" name="Google Shape;37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8"/>
          <p:cNvGrpSpPr/>
          <p:nvPr/>
        </p:nvGrpSpPr>
        <p:grpSpPr>
          <a:xfrm>
            <a:off x="12651159" y="5362605"/>
            <a:ext cx="5320237" cy="865788"/>
            <a:chOff x="0" y="-9525"/>
            <a:chExt cx="1401215" cy="228026"/>
          </a:xfrm>
        </p:grpSpPr>
        <p:sp>
          <p:nvSpPr>
            <p:cNvPr id="382" name="Google Shape;382;p18"/>
            <p:cNvSpPr/>
            <p:nvPr/>
          </p:nvSpPr>
          <p:spPr>
            <a:xfrm>
              <a:off x="0" y="0"/>
              <a:ext cx="1401215" cy="218501"/>
            </a:xfrm>
            <a:custGeom>
              <a:rect b="b" l="l" r="r" t="t"/>
              <a:pathLst>
                <a:path extrusionOk="0" h="218501" w="1401215">
                  <a:moveTo>
                    <a:pt x="0" y="0"/>
                  </a:moveTo>
                  <a:lnTo>
                    <a:pt x="1401215" y="0"/>
                  </a:lnTo>
                  <a:lnTo>
                    <a:pt x="1401215" y="218501"/>
                  </a:lnTo>
                  <a:lnTo>
                    <a:pt x="0" y="21850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8"/>
            <p:cNvSpPr txBox="1"/>
            <p:nvPr/>
          </p:nvSpPr>
          <p:spPr>
            <a:xfrm>
              <a:off x="0" y="-9525"/>
              <a:ext cx="1401215" cy="22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18"/>
          <p:cNvSpPr/>
          <p:nvPr/>
        </p:nvSpPr>
        <p:spPr>
          <a:xfrm>
            <a:off x="339608" y="2051740"/>
            <a:ext cx="12128450" cy="7528003"/>
          </a:xfrm>
          <a:custGeom>
            <a:rect b="b" l="l" r="r" t="t"/>
            <a:pathLst>
              <a:path extrusionOk="0" h="7528003" w="12128450">
                <a:moveTo>
                  <a:pt x="0" y="0"/>
                </a:moveTo>
                <a:lnTo>
                  <a:pt x="12128450" y="0"/>
                </a:lnTo>
                <a:lnTo>
                  <a:pt x="12128450" y="7528003"/>
                </a:lnTo>
                <a:lnTo>
                  <a:pt x="0" y="7528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2137700" y="3072464"/>
            <a:ext cx="6150300" cy="161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From middle zone</a:t>
            </a:r>
            <a:endParaRPr/>
          </a:p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 center:</a:t>
            </a:r>
            <a:endParaRPr/>
          </a:p>
        </p:txBody>
      </p:sp>
      <p:sp>
        <p:nvSpPr>
          <p:cNvPr id="386" name="Google Shape;386;p18"/>
          <p:cNvSpPr txBox="1"/>
          <p:nvPr/>
        </p:nvSpPr>
        <p:spPr>
          <a:xfrm>
            <a:off x="12833273" y="5327513"/>
            <a:ext cx="4924205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Center goal</a:t>
            </a:r>
            <a:endParaRPr/>
          </a:p>
        </p:txBody>
      </p:sp>
      <p:sp>
        <p:nvSpPr>
          <p:cNvPr id="387" name="Google Shape;387;p18"/>
          <p:cNvSpPr txBox="1"/>
          <p:nvPr/>
        </p:nvSpPr>
        <p:spPr>
          <a:xfrm>
            <a:off x="12140953" y="7096599"/>
            <a:ext cx="6150300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 points</a:t>
            </a:r>
            <a:endParaRPr/>
          </a:p>
        </p:txBody>
      </p:sp>
      <p:sp>
        <p:nvSpPr>
          <p:cNvPr id="388" name="Google Shape;388;p18"/>
          <p:cNvSpPr txBox="1"/>
          <p:nvPr/>
        </p:nvSpPr>
        <p:spPr>
          <a:xfrm>
            <a:off x="12137700" y="4934609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name:</a:t>
            </a:r>
            <a:endParaRPr/>
          </a:p>
        </p:txBody>
      </p:sp>
      <p:sp>
        <p:nvSpPr>
          <p:cNvPr id="389" name="Google Shape;389;p18"/>
          <p:cNvSpPr txBox="1"/>
          <p:nvPr/>
        </p:nvSpPr>
        <p:spPr>
          <a:xfrm>
            <a:off x="12140953" y="6846895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score:</a:t>
            </a:r>
            <a:endParaRPr/>
          </a:p>
        </p:txBody>
      </p:sp>
      <p:sp>
        <p:nvSpPr>
          <p:cNvPr id="390" name="Google Shape;390;p18"/>
          <p:cNvSpPr txBox="1"/>
          <p:nvPr/>
        </p:nvSpPr>
        <p:spPr>
          <a:xfrm>
            <a:off x="0" y="441415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Scoring</a:t>
            </a:r>
            <a:endParaRPr/>
          </a:p>
        </p:txBody>
      </p:sp>
      <p:sp>
        <p:nvSpPr>
          <p:cNvPr id="391" name="Google Shape;391;p18"/>
          <p:cNvSpPr txBox="1"/>
          <p:nvPr/>
        </p:nvSpPr>
        <p:spPr>
          <a:xfrm>
            <a:off x="7024586" y="1300371"/>
            <a:ext cx="4238827" cy="4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6585A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Different goal values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392" name="Google Shape;3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393" name="Google Shape;39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9"/>
          <p:cNvGrpSpPr/>
          <p:nvPr/>
        </p:nvGrpSpPr>
        <p:grpSpPr>
          <a:xfrm>
            <a:off x="12651159" y="5362605"/>
            <a:ext cx="5320237" cy="865788"/>
            <a:chOff x="0" y="-9525"/>
            <a:chExt cx="1401215" cy="228026"/>
          </a:xfrm>
        </p:grpSpPr>
        <p:sp>
          <p:nvSpPr>
            <p:cNvPr id="399" name="Google Shape;399;p19"/>
            <p:cNvSpPr/>
            <p:nvPr/>
          </p:nvSpPr>
          <p:spPr>
            <a:xfrm>
              <a:off x="0" y="0"/>
              <a:ext cx="1401215" cy="218501"/>
            </a:xfrm>
            <a:custGeom>
              <a:rect b="b" l="l" r="r" t="t"/>
              <a:pathLst>
                <a:path extrusionOk="0" h="218501" w="1401215">
                  <a:moveTo>
                    <a:pt x="0" y="0"/>
                  </a:moveTo>
                  <a:lnTo>
                    <a:pt x="1401215" y="0"/>
                  </a:lnTo>
                  <a:lnTo>
                    <a:pt x="1401215" y="218501"/>
                  </a:lnTo>
                  <a:lnTo>
                    <a:pt x="0" y="21850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9"/>
            <p:cNvSpPr txBox="1"/>
            <p:nvPr/>
          </p:nvSpPr>
          <p:spPr>
            <a:xfrm>
              <a:off x="0" y="-9525"/>
              <a:ext cx="1401215" cy="22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9"/>
          <p:cNvSpPr/>
          <p:nvPr/>
        </p:nvSpPr>
        <p:spPr>
          <a:xfrm>
            <a:off x="275569" y="2115673"/>
            <a:ext cx="11865384" cy="7518659"/>
          </a:xfrm>
          <a:custGeom>
            <a:rect b="b" l="l" r="r" t="t"/>
            <a:pathLst>
              <a:path extrusionOk="0" h="7518659" w="11865384">
                <a:moveTo>
                  <a:pt x="0" y="0"/>
                </a:moveTo>
                <a:lnTo>
                  <a:pt x="11865384" y="0"/>
                </a:lnTo>
                <a:lnTo>
                  <a:pt x="11865384" y="7518659"/>
                </a:lnTo>
                <a:lnTo>
                  <a:pt x="0" y="751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12137700" y="3072464"/>
            <a:ext cx="6150300" cy="161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From defender zone</a:t>
            </a:r>
            <a:endParaRPr/>
          </a:p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 left or right side:</a:t>
            </a:r>
            <a:endParaRPr/>
          </a:p>
        </p:txBody>
      </p:sp>
      <p:sp>
        <p:nvSpPr>
          <p:cNvPr id="403" name="Google Shape;403;p19"/>
          <p:cNvSpPr txBox="1"/>
          <p:nvPr/>
        </p:nvSpPr>
        <p:spPr>
          <a:xfrm>
            <a:off x="12833273" y="5327513"/>
            <a:ext cx="4924205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Sniper goal</a:t>
            </a:r>
            <a:endParaRPr/>
          </a:p>
        </p:txBody>
      </p:sp>
      <p:sp>
        <p:nvSpPr>
          <p:cNvPr id="404" name="Google Shape;404;p19"/>
          <p:cNvSpPr txBox="1"/>
          <p:nvPr/>
        </p:nvSpPr>
        <p:spPr>
          <a:xfrm>
            <a:off x="12140953" y="7096599"/>
            <a:ext cx="6150300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 points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12137700" y="4934609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name:</a:t>
            </a:r>
            <a:endParaRPr/>
          </a:p>
        </p:txBody>
      </p:sp>
      <p:sp>
        <p:nvSpPr>
          <p:cNvPr id="406" name="Google Shape;406;p19"/>
          <p:cNvSpPr txBox="1"/>
          <p:nvPr/>
        </p:nvSpPr>
        <p:spPr>
          <a:xfrm>
            <a:off x="12140953" y="6846895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score:</a:t>
            </a:r>
            <a:endParaRPr/>
          </a:p>
        </p:txBody>
      </p:sp>
      <p:sp>
        <p:nvSpPr>
          <p:cNvPr id="407" name="Google Shape;407;p19"/>
          <p:cNvSpPr txBox="1"/>
          <p:nvPr/>
        </p:nvSpPr>
        <p:spPr>
          <a:xfrm>
            <a:off x="0" y="441415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Scoring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7024586" y="1300371"/>
            <a:ext cx="4238827" cy="4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6585A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Different goal values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409" name="Google Shape;40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410" name="Google Shape;41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13207988" y="4214752"/>
            <a:ext cx="4964037" cy="1362424"/>
          </a:xfrm>
          <a:custGeom>
            <a:rect b="b" l="l" r="r" t="t"/>
            <a:pathLst>
              <a:path extrusionOk="0" h="1362424" w="4964037">
                <a:moveTo>
                  <a:pt x="0" y="0"/>
                </a:moveTo>
                <a:lnTo>
                  <a:pt x="4964037" y="0"/>
                </a:lnTo>
                <a:lnTo>
                  <a:pt x="4964037" y="1362423"/>
                </a:lnTo>
                <a:lnTo>
                  <a:pt x="0" y="1362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215634" y="7809091"/>
            <a:ext cx="1573738" cy="1590659"/>
          </a:xfrm>
          <a:custGeom>
            <a:rect b="b" l="l" r="r" t="t"/>
            <a:pathLst>
              <a:path extrusionOk="0" h="1590659" w="1573738">
                <a:moveTo>
                  <a:pt x="0" y="0"/>
                </a:moveTo>
                <a:lnTo>
                  <a:pt x="1573737" y="0"/>
                </a:lnTo>
                <a:lnTo>
                  <a:pt x="1573737" y="1590660"/>
                </a:lnTo>
                <a:lnTo>
                  <a:pt x="0" y="1590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916823" y="4526728"/>
            <a:ext cx="1608442" cy="1651334"/>
          </a:xfrm>
          <a:custGeom>
            <a:rect b="b" l="l" r="r" t="t"/>
            <a:pathLst>
              <a:path extrusionOk="0" h="1651334" w="1608442">
                <a:moveTo>
                  <a:pt x="0" y="0"/>
                </a:moveTo>
                <a:lnTo>
                  <a:pt x="1608442" y="0"/>
                </a:lnTo>
                <a:lnTo>
                  <a:pt x="1608442" y="1651334"/>
                </a:lnTo>
                <a:lnTo>
                  <a:pt x="0" y="1651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5299871" y="7502179"/>
            <a:ext cx="1409408" cy="1861141"/>
          </a:xfrm>
          <a:custGeom>
            <a:rect b="b" l="l" r="r" t="t"/>
            <a:pathLst>
              <a:path extrusionOk="0" h="1861141" w="1409408">
                <a:moveTo>
                  <a:pt x="0" y="0"/>
                </a:moveTo>
                <a:lnTo>
                  <a:pt x="1409408" y="0"/>
                </a:lnTo>
                <a:lnTo>
                  <a:pt x="1409408" y="1861141"/>
                </a:lnTo>
                <a:lnTo>
                  <a:pt x="0" y="186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74654" y="3217473"/>
            <a:ext cx="9285911" cy="5921178"/>
          </a:xfrm>
          <a:custGeom>
            <a:rect b="b" l="l" r="r" t="t"/>
            <a:pathLst>
              <a:path extrusionOk="0" h="5921178" w="9285911">
                <a:moveTo>
                  <a:pt x="0" y="0"/>
                </a:moveTo>
                <a:lnTo>
                  <a:pt x="9285911" y="0"/>
                </a:lnTo>
                <a:lnTo>
                  <a:pt x="9285911" y="5921178"/>
                </a:lnTo>
                <a:lnTo>
                  <a:pt x="0" y="592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941072" y="1623777"/>
            <a:ext cx="2848300" cy="1270465"/>
          </a:xfrm>
          <a:custGeom>
            <a:rect b="b" l="l" r="r" t="t"/>
            <a:pathLst>
              <a:path extrusionOk="0" h="1270465" w="2848300">
                <a:moveTo>
                  <a:pt x="0" y="0"/>
                </a:moveTo>
                <a:lnTo>
                  <a:pt x="2848299" y="0"/>
                </a:lnTo>
                <a:lnTo>
                  <a:pt x="2848299" y="1270465"/>
                </a:lnTo>
                <a:lnTo>
                  <a:pt x="0" y="1270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879761" y="1721722"/>
            <a:ext cx="3620490" cy="1074575"/>
          </a:xfrm>
          <a:custGeom>
            <a:rect b="b" l="l" r="r" t="t"/>
            <a:pathLst>
              <a:path extrusionOk="0" h="1074575" w="3620490">
                <a:moveTo>
                  <a:pt x="0" y="0"/>
                </a:moveTo>
                <a:lnTo>
                  <a:pt x="3620490" y="0"/>
                </a:lnTo>
                <a:lnTo>
                  <a:pt x="3620490" y="1074575"/>
                </a:lnTo>
                <a:lnTo>
                  <a:pt x="0" y="107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28700" y="536665"/>
            <a:ext cx="7508216" cy="168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Water Skyball</a:t>
            </a:r>
            <a:endParaRPr/>
          </a:p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basics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8717891" y="917938"/>
            <a:ext cx="5229298" cy="46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 teams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2942727" y="917938"/>
            <a:ext cx="5229298" cy="46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 players per team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8717891" y="3522892"/>
            <a:ext cx="5229298" cy="46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 unique ball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2942727" y="3522892"/>
            <a:ext cx="5229298" cy="46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 special goals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246365" y="6610636"/>
            <a:ext cx="2614649" cy="46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10 - 20 minutes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154079" y="6149149"/>
            <a:ext cx="3228049" cy="1389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goal is to score more points than the other team.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114" name="Google Shape;11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115" name="Google Shape;11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12651159" y="5362605"/>
            <a:ext cx="5320237" cy="865788"/>
            <a:chOff x="0" y="-9525"/>
            <a:chExt cx="1401215" cy="228026"/>
          </a:xfrm>
        </p:grpSpPr>
        <p:sp>
          <p:nvSpPr>
            <p:cNvPr id="416" name="Google Shape;416;p20"/>
            <p:cNvSpPr/>
            <p:nvPr/>
          </p:nvSpPr>
          <p:spPr>
            <a:xfrm>
              <a:off x="0" y="0"/>
              <a:ext cx="1401215" cy="218501"/>
            </a:xfrm>
            <a:custGeom>
              <a:rect b="b" l="l" r="r" t="t"/>
              <a:pathLst>
                <a:path extrusionOk="0" h="218501" w="1401215">
                  <a:moveTo>
                    <a:pt x="0" y="0"/>
                  </a:moveTo>
                  <a:lnTo>
                    <a:pt x="1401215" y="0"/>
                  </a:lnTo>
                  <a:lnTo>
                    <a:pt x="1401215" y="218501"/>
                  </a:lnTo>
                  <a:lnTo>
                    <a:pt x="0" y="21850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0"/>
            <p:cNvSpPr txBox="1"/>
            <p:nvPr/>
          </p:nvSpPr>
          <p:spPr>
            <a:xfrm>
              <a:off x="0" y="-9525"/>
              <a:ext cx="1401215" cy="22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20"/>
          <p:cNvSpPr/>
          <p:nvPr/>
        </p:nvSpPr>
        <p:spPr>
          <a:xfrm>
            <a:off x="13409123" y="7584827"/>
            <a:ext cx="3772506" cy="2829379"/>
          </a:xfrm>
          <a:custGeom>
            <a:rect b="b" l="l" r="r" t="t"/>
            <a:pathLst>
              <a:path extrusionOk="0" h="2829379" w="3772506">
                <a:moveTo>
                  <a:pt x="0" y="0"/>
                </a:moveTo>
                <a:lnTo>
                  <a:pt x="3772505" y="0"/>
                </a:lnTo>
                <a:lnTo>
                  <a:pt x="3772505" y="2829380"/>
                </a:lnTo>
                <a:lnTo>
                  <a:pt x="0" y="2829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395622" y="2437162"/>
            <a:ext cx="11573058" cy="7390716"/>
          </a:xfrm>
          <a:custGeom>
            <a:rect b="b" l="l" r="r" t="t"/>
            <a:pathLst>
              <a:path extrusionOk="0" h="7390716" w="11573058">
                <a:moveTo>
                  <a:pt x="0" y="0"/>
                </a:moveTo>
                <a:lnTo>
                  <a:pt x="11573058" y="0"/>
                </a:lnTo>
                <a:lnTo>
                  <a:pt x="11573058" y="7390716"/>
                </a:lnTo>
                <a:lnTo>
                  <a:pt x="0" y="7390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 txBox="1"/>
          <p:nvPr/>
        </p:nvSpPr>
        <p:spPr>
          <a:xfrm>
            <a:off x="12137700" y="3072464"/>
            <a:ext cx="6150300" cy="161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From defender zone</a:t>
            </a:r>
            <a:endParaRPr/>
          </a:p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 center:</a:t>
            </a:r>
            <a:endParaRPr/>
          </a:p>
        </p:txBody>
      </p:sp>
      <p:sp>
        <p:nvSpPr>
          <p:cNvPr id="421" name="Google Shape;421;p20"/>
          <p:cNvSpPr txBox="1"/>
          <p:nvPr/>
        </p:nvSpPr>
        <p:spPr>
          <a:xfrm>
            <a:off x="12833273" y="5327513"/>
            <a:ext cx="4924205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DeadEye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12140953" y="7096599"/>
            <a:ext cx="6150300" cy="80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D407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points</a:t>
            </a:r>
            <a:endParaRPr/>
          </a:p>
        </p:txBody>
      </p:sp>
      <p:sp>
        <p:nvSpPr>
          <p:cNvPr id="423" name="Google Shape;423;p20"/>
          <p:cNvSpPr txBox="1"/>
          <p:nvPr/>
        </p:nvSpPr>
        <p:spPr>
          <a:xfrm>
            <a:off x="12137700" y="4934609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name:</a:t>
            </a:r>
            <a:endParaRPr/>
          </a:p>
        </p:txBody>
      </p:sp>
      <p:sp>
        <p:nvSpPr>
          <p:cNvPr id="424" name="Google Shape;424;p20"/>
          <p:cNvSpPr txBox="1"/>
          <p:nvPr/>
        </p:nvSpPr>
        <p:spPr>
          <a:xfrm>
            <a:off x="12140953" y="6846895"/>
            <a:ext cx="6150300" cy="45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D4075"/>
                </a:solidFill>
                <a:latin typeface="Poppins"/>
                <a:ea typeface="Poppins"/>
                <a:cs typeface="Poppins"/>
                <a:sym typeface="Poppins"/>
              </a:rPr>
              <a:t>score:</a:t>
            </a:r>
            <a:endParaRPr/>
          </a:p>
        </p:txBody>
      </p:sp>
      <p:sp>
        <p:nvSpPr>
          <p:cNvPr id="425" name="Google Shape;425;p20"/>
          <p:cNvSpPr txBox="1"/>
          <p:nvPr/>
        </p:nvSpPr>
        <p:spPr>
          <a:xfrm>
            <a:off x="0" y="441415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Scoring</a:t>
            </a:r>
            <a:endParaRPr/>
          </a:p>
        </p:txBody>
      </p:sp>
      <p:sp>
        <p:nvSpPr>
          <p:cNvPr id="426" name="Google Shape;426;p20"/>
          <p:cNvSpPr txBox="1"/>
          <p:nvPr/>
        </p:nvSpPr>
        <p:spPr>
          <a:xfrm>
            <a:off x="7024586" y="1300371"/>
            <a:ext cx="4238827" cy="4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6585A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Different goal values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427" name="Google Shape;4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428" name="Google Shape;42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/>
          <p:cNvSpPr txBox="1"/>
          <p:nvPr/>
        </p:nvSpPr>
        <p:spPr>
          <a:xfrm>
            <a:off x="2924816" y="3779287"/>
            <a:ext cx="12438368" cy="29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5. Interception rules</a:t>
            </a: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435" name="Google Shape;435;p21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1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1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438" name="Google Shape;438;p21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képen Betűtípus, szöveg, Grafika, Grafikus tervezés látható&#10;&#10;Automatikusan generált leírás" id="440" name="Google Shape;4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441" name="Google Shape;4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517140" y="3618499"/>
            <a:ext cx="17509008" cy="5766096"/>
          </a:xfrm>
          <a:custGeom>
            <a:rect b="b" l="l" r="r" t="t"/>
            <a:pathLst>
              <a:path extrusionOk="0" h="5766096" w="17509008">
                <a:moveTo>
                  <a:pt x="0" y="0"/>
                </a:moveTo>
                <a:lnTo>
                  <a:pt x="17509008" y="0"/>
                </a:lnTo>
                <a:lnTo>
                  <a:pt x="17509008" y="5766096"/>
                </a:lnTo>
                <a:lnTo>
                  <a:pt x="0" y="5766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Rear interception</a:t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1056717" y="1627190"/>
            <a:ext cx="16202583" cy="1553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20" lvl="1" marL="777240" marR="0" rtl="0" algn="l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Clr>
                <a:srgbClr val="1D4075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 The ball is in the middle zone</a:t>
            </a:r>
            <a:endParaRPr/>
          </a:p>
          <a:p>
            <a:pPr indent="-388620" lvl="1" marL="777240" marR="0" rtl="0" algn="l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Clr>
                <a:srgbClr val="1D4075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 A player comes out of the defender zone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449" name="Google Shape;4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450" name="Google Shape;45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/>
          <p:nvPr/>
        </p:nvSpPr>
        <p:spPr>
          <a:xfrm>
            <a:off x="181159" y="3658942"/>
            <a:ext cx="17840349" cy="5658613"/>
          </a:xfrm>
          <a:custGeom>
            <a:rect b="b" l="l" r="r" t="t"/>
            <a:pathLst>
              <a:path extrusionOk="0" h="5658613" w="17840349">
                <a:moveTo>
                  <a:pt x="0" y="0"/>
                </a:moveTo>
                <a:lnTo>
                  <a:pt x="17840349" y="0"/>
                </a:lnTo>
                <a:lnTo>
                  <a:pt x="17840349" y="5658613"/>
                </a:lnTo>
                <a:lnTo>
                  <a:pt x="0" y="5658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14279334" y="1239101"/>
            <a:ext cx="1687420" cy="2019791"/>
          </a:xfrm>
          <a:custGeom>
            <a:rect b="b" l="l" r="r" t="t"/>
            <a:pathLst>
              <a:path extrusionOk="0" h="2019791" w="1687420">
                <a:moveTo>
                  <a:pt x="0" y="0"/>
                </a:moveTo>
                <a:lnTo>
                  <a:pt x="1687420" y="0"/>
                </a:lnTo>
                <a:lnTo>
                  <a:pt x="1687420" y="2019791"/>
                </a:lnTo>
                <a:lnTo>
                  <a:pt x="0" y="201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3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Rear interception</a:t>
            </a:r>
            <a:endParaRPr/>
          </a:p>
        </p:txBody>
      </p:sp>
      <p:sp>
        <p:nvSpPr>
          <p:cNvPr id="458" name="Google Shape;458;p23"/>
          <p:cNvSpPr txBox="1"/>
          <p:nvPr/>
        </p:nvSpPr>
        <p:spPr>
          <a:xfrm>
            <a:off x="1056717" y="1551892"/>
            <a:ext cx="16202583" cy="762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 this case, there is no interception!</a:t>
            </a:r>
            <a:endParaRPr/>
          </a:p>
        </p:txBody>
      </p:sp>
      <p:sp>
        <p:nvSpPr>
          <p:cNvPr id="459" name="Google Shape;459;p23"/>
          <p:cNvSpPr txBox="1"/>
          <p:nvPr/>
        </p:nvSpPr>
        <p:spPr>
          <a:xfrm>
            <a:off x="4690165" y="2496219"/>
            <a:ext cx="8783566" cy="762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game goes on.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460" name="Google Shape;46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461" name="Google Shape;46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"/>
          <p:cNvSpPr/>
          <p:nvPr/>
        </p:nvSpPr>
        <p:spPr>
          <a:xfrm>
            <a:off x="0" y="3923792"/>
            <a:ext cx="18288000" cy="5526157"/>
          </a:xfrm>
          <a:custGeom>
            <a:rect b="b" l="l" r="r" t="t"/>
            <a:pathLst>
              <a:path extrusionOk="0" h="5526157" w="18288000">
                <a:moveTo>
                  <a:pt x="0" y="0"/>
                </a:moveTo>
                <a:lnTo>
                  <a:pt x="18288000" y="0"/>
                </a:lnTo>
                <a:lnTo>
                  <a:pt x="18288000" y="5526157"/>
                </a:lnTo>
                <a:lnTo>
                  <a:pt x="0" y="5526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Front interception</a:t>
            </a:r>
            <a:endParaRPr/>
          </a:p>
        </p:txBody>
      </p:sp>
      <p:sp>
        <p:nvSpPr>
          <p:cNvPr id="468" name="Google Shape;468;p24"/>
          <p:cNvSpPr txBox="1"/>
          <p:nvPr/>
        </p:nvSpPr>
        <p:spPr>
          <a:xfrm>
            <a:off x="1028700" y="1565264"/>
            <a:ext cx="16202583" cy="205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20" lvl="1" marL="777240" marR="0" rtl="0" algn="l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1D4075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 The ball is in the middle zone</a:t>
            </a:r>
            <a:endParaRPr/>
          </a:p>
          <a:p>
            <a:pPr indent="-388620" lvl="1" marL="777240" marR="0" rtl="0" algn="l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1D4075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 Both members of the attacking team are in the middle zone.</a:t>
            </a:r>
            <a:endParaRPr/>
          </a:p>
          <a:p>
            <a:pPr indent="-388620" lvl="1" marL="777240" marR="0" rtl="0" algn="l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1D4075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 A player enters the defender zone of attacking team.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469" name="Google Shape;4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470" name="Google Shape;47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/>
          <p:nvPr/>
        </p:nvSpPr>
        <p:spPr>
          <a:xfrm>
            <a:off x="2924816" y="3779287"/>
            <a:ext cx="12438368" cy="29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6. Additional rules</a:t>
            </a:r>
            <a:endParaRPr/>
          </a:p>
        </p:txBody>
      </p:sp>
      <p:grpSp>
        <p:nvGrpSpPr>
          <p:cNvPr id="476" name="Google Shape;476;p25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477" name="Google Shape;477;p25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25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480" name="Google Shape;480;p25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/>
          <p:nvPr/>
        </p:nvSpPr>
        <p:spPr>
          <a:xfrm>
            <a:off x="461976" y="2855832"/>
            <a:ext cx="17506149" cy="6931168"/>
          </a:xfrm>
          <a:custGeom>
            <a:rect b="b" l="l" r="r" t="t"/>
            <a:pathLst>
              <a:path extrusionOk="0" h="6931168" w="17506149">
                <a:moveTo>
                  <a:pt x="0" y="0"/>
                </a:moveTo>
                <a:lnTo>
                  <a:pt x="17506149" y="0"/>
                </a:lnTo>
                <a:lnTo>
                  <a:pt x="17506149" y="6931168"/>
                </a:lnTo>
                <a:lnTo>
                  <a:pt x="0" y="6931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One hand rule</a:t>
            </a:r>
            <a:endParaRPr/>
          </a:p>
        </p:txBody>
      </p:sp>
      <p:sp>
        <p:nvSpPr>
          <p:cNvPr id="488" name="Google Shape;488;p26"/>
          <p:cNvSpPr txBox="1"/>
          <p:nvPr/>
        </p:nvSpPr>
        <p:spPr>
          <a:xfrm>
            <a:off x="0" y="1784759"/>
            <a:ext cx="18288000" cy="490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 the middle zone, only one hand can handle the ball.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489" name="Google Shape;4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490" name="Google Shape;49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/>
          <p:nvPr/>
        </p:nvSpPr>
        <p:spPr>
          <a:xfrm>
            <a:off x="2911442" y="2127492"/>
            <a:ext cx="12465116" cy="7557935"/>
          </a:xfrm>
          <a:custGeom>
            <a:rect b="b" l="l" r="r" t="t"/>
            <a:pathLst>
              <a:path extrusionOk="0" h="7557935" w="12465116">
                <a:moveTo>
                  <a:pt x="0" y="0"/>
                </a:moveTo>
                <a:lnTo>
                  <a:pt x="12465116" y="0"/>
                </a:lnTo>
                <a:lnTo>
                  <a:pt x="12465116" y="7557935"/>
                </a:lnTo>
                <a:lnTo>
                  <a:pt x="0" y="7557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7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Starting position</a:t>
            </a:r>
            <a:endParaRPr/>
          </a:p>
        </p:txBody>
      </p:sp>
      <p:sp>
        <p:nvSpPr>
          <p:cNvPr id="497" name="Google Shape;497;p27"/>
          <p:cNvSpPr txBox="1"/>
          <p:nvPr/>
        </p:nvSpPr>
        <p:spPr>
          <a:xfrm>
            <a:off x="0" y="1910939"/>
            <a:ext cx="18288000" cy="490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1 -1 -1 -1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498" name="Google Shape;49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499" name="Google Shape;4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"/>
          <p:cNvSpPr/>
          <p:nvPr/>
        </p:nvSpPr>
        <p:spPr>
          <a:xfrm>
            <a:off x="3089380" y="2401195"/>
            <a:ext cx="13265029" cy="7652901"/>
          </a:xfrm>
          <a:custGeom>
            <a:rect b="b" l="l" r="r" t="t"/>
            <a:pathLst>
              <a:path extrusionOk="0" h="7652901" w="13265029">
                <a:moveTo>
                  <a:pt x="0" y="0"/>
                </a:moveTo>
                <a:lnTo>
                  <a:pt x="13265028" y="0"/>
                </a:lnTo>
                <a:lnTo>
                  <a:pt x="13265028" y="7652901"/>
                </a:lnTo>
                <a:lnTo>
                  <a:pt x="0" y="7652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8"/>
          <p:cNvSpPr txBox="1"/>
          <p:nvPr/>
        </p:nvSpPr>
        <p:spPr>
          <a:xfrm>
            <a:off x="0" y="527140"/>
            <a:ext cx="18288000" cy="87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One pass rule</a:t>
            </a:r>
            <a:endParaRPr/>
          </a:p>
        </p:txBody>
      </p:sp>
      <p:sp>
        <p:nvSpPr>
          <p:cNvPr id="506" name="Google Shape;506;p28"/>
          <p:cNvSpPr txBox="1"/>
          <p:nvPr/>
        </p:nvSpPr>
        <p:spPr>
          <a:xfrm>
            <a:off x="0" y="1910939"/>
            <a:ext cx="18288000" cy="490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At least one pass is required before scoring.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507" name="Google Shape;5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508" name="Google Shape;50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9"/>
          <p:cNvGrpSpPr/>
          <p:nvPr/>
        </p:nvGrpSpPr>
        <p:grpSpPr>
          <a:xfrm>
            <a:off x="2117168" y="-27434"/>
            <a:ext cx="14053664" cy="4817119"/>
            <a:chOff x="0" y="-9525"/>
            <a:chExt cx="4879334" cy="1672470"/>
          </a:xfrm>
        </p:grpSpPr>
        <p:sp>
          <p:nvSpPr>
            <p:cNvPr id="514" name="Google Shape;514;p29"/>
            <p:cNvSpPr/>
            <p:nvPr/>
          </p:nvSpPr>
          <p:spPr>
            <a:xfrm>
              <a:off x="0" y="0"/>
              <a:ext cx="4879334" cy="1662945"/>
            </a:xfrm>
            <a:custGeom>
              <a:rect b="b" l="l" r="r" t="t"/>
              <a:pathLst>
                <a:path extrusionOk="0" h="1662945" w="4879334">
                  <a:moveTo>
                    <a:pt x="0" y="0"/>
                  </a:moveTo>
                  <a:lnTo>
                    <a:pt x="4879334" y="0"/>
                  </a:lnTo>
                  <a:lnTo>
                    <a:pt x="4879334" y="1662945"/>
                  </a:lnTo>
                  <a:lnTo>
                    <a:pt x="0" y="166294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9"/>
            <p:cNvSpPr txBox="1"/>
            <p:nvPr/>
          </p:nvSpPr>
          <p:spPr>
            <a:xfrm>
              <a:off x="0" y="-9525"/>
              <a:ext cx="4879334" cy="1672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9"/>
          <p:cNvSpPr txBox="1"/>
          <p:nvPr/>
        </p:nvSpPr>
        <p:spPr>
          <a:xfrm>
            <a:off x="3362393" y="1466850"/>
            <a:ext cx="6163963" cy="2736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88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Thank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88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you</a:t>
            </a:r>
            <a:endParaRPr/>
          </a:p>
        </p:txBody>
      </p:sp>
      <p:sp>
        <p:nvSpPr>
          <p:cNvPr id="517" name="Google Shape;517;p29"/>
          <p:cNvSpPr txBox="1"/>
          <p:nvPr/>
        </p:nvSpPr>
        <p:spPr>
          <a:xfrm>
            <a:off x="3866743" y="6003362"/>
            <a:ext cx="11319227" cy="983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50">
                <a:solidFill>
                  <a:srgbClr val="5271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Water Skyball is waiting for you!</a:t>
            </a:r>
            <a:endParaRPr/>
          </a:p>
        </p:txBody>
      </p:sp>
      <p:pic>
        <p:nvPicPr>
          <p:cNvPr descr="A képen képernyőkép, Betűtípus, Acélkék, Majorelle kék látható&#10;&#10;Automatikusan generált leírás" id="518" name="Google Shape;5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0351" y="9614888"/>
            <a:ext cx="2841675" cy="634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Betűtípus, szöveg, Grafika, Grafikus tervezés látható&#10;&#10;Automatikusan generált leírás" id="519" name="Google Shape;51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813567" y="2121331"/>
            <a:ext cx="8163128" cy="7480053"/>
          </a:xfrm>
          <a:custGeom>
            <a:rect b="b" l="l" r="r" t="t"/>
            <a:pathLst>
              <a:path extrusionOk="0" h="7480053" w="8163128">
                <a:moveTo>
                  <a:pt x="0" y="0"/>
                </a:moveTo>
                <a:lnTo>
                  <a:pt x="8163128" y="0"/>
                </a:lnTo>
                <a:lnTo>
                  <a:pt x="8163128" y="7480052"/>
                </a:lnTo>
                <a:lnTo>
                  <a:pt x="0" y="7480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455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10559813" y="3232460"/>
            <a:ext cx="2129875" cy="1831693"/>
            <a:chOff x="0" y="0"/>
            <a:chExt cx="2839833" cy="2442257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2839833" cy="2442257"/>
            </a:xfrm>
            <a:custGeom>
              <a:rect b="b" l="l" r="r" t="t"/>
              <a:pathLst>
                <a:path extrusionOk="0" h="2442257" w="2839833">
                  <a:moveTo>
                    <a:pt x="0" y="0"/>
                  </a:moveTo>
                  <a:lnTo>
                    <a:pt x="2839833" y="0"/>
                  </a:lnTo>
                  <a:lnTo>
                    <a:pt x="2839833" y="2442257"/>
                  </a:lnTo>
                  <a:lnTo>
                    <a:pt x="0" y="2442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 rot="578812">
              <a:off x="1244621" y="435545"/>
              <a:ext cx="361022" cy="870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72">
                  <a:solidFill>
                    <a:srgbClr val="3E4686"/>
                  </a:solidFill>
                  <a:latin typeface="Impact"/>
                  <a:ea typeface="Impact"/>
                  <a:cs typeface="Impact"/>
                  <a:sym typeface="Impact"/>
                </a:rPr>
                <a:t>5</a:t>
              </a: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14970806" y="3031220"/>
            <a:ext cx="2044890" cy="2892537"/>
          </a:xfrm>
          <a:custGeom>
            <a:rect b="b" l="l" r="r" t="t"/>
            <a:pathLst>
              <a:path extrusionOk="0" h="2892537" w="2044890">
                <a:moveTo>
                  <a:pt x="0" y="0"/>
                </a:moveTo>
                <a:lnTo>
                  <a:pt x="2044890" y="0"/>
                </a:lnTo>
                <a:lnTo>
                  <a:pt x="2044890" y="2892537"/>
                </a:lnTo>
                <a:lnTo>
                  <a:pt x="0" y="2892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775054" y="6690711"/>
            <a:ext cx="4039108" cy="2567589"/>
          </a:xfrm>
          <a:custGeom>
            <a:rect b="b" l="l" r="r" t="t"/>
            <a:pathLst>
              <a:path extrusionOk="0" h="2567589" w="4039108">
                <a:moveTo>
                  <a:pt x="0" y="0"/>
                </a:moveTo>
                <a:lnTo>
                  <a:pt x="4039108" y="0"/>
                </a:lnTo>
                <a:lnTo>
                  <a:pt x="4039108" y="2567589"/>
                </a:lnTo>
                <a:lnTo>
                  <a:pt x="0" y="2567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>
            <a:off x="15064424" y="7051849"/>
            <a:ext cx="2280807" cy="2280807"/>
            <a:chOff x="0" y="0"/>
            <a:chExt cx="3041076" cy="3041076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3041076" cy="3041076"/>
            </a:xfrm>
            <a:custGeom>
              <a:rect b="b" l="l" r="r" t="t"/>
              <a:pathLst>
                <a:path extrusionOk="0" h="3041076" w="3041076">
                  <a:moveTo>
                    <a:pt x="0" y="0"/>
                  </a:moveTo>
                  <a:lnTo>
                    <a:pt x="3041076" y="0"/>
                  </a:lnTo>
                  <a:lnTo>
                    <a:pt x="3041076" y="3041076"/>
                  </a:lnTo>
                  <a:lnTo>
                    <a:pt x="0" y="30410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-505553">
              <a:off x="2183125" y="2021835"/>
              <a:ext cx="691267" cy="762167"/>
            </a:xfrm>
            <a:custGeom>
              <a:rect b="b" l="l" r="r" t="t"/>
              <a:pathLst>
                <a:path extrusionOk="0" h="762167" w="691267">
                  <a:moveTo>
                    <a:pt x="0" y="0"/>
                  </a:moveTo>
                  <a:lnTo>
                    <a:pt x="691267" y="0"/>
                  </a:lnTo>
                  <a:lnTo>
                    <a:pt x="691267" y="762166"/>
                  </a:lnTo>
                  <a:lnTo>
                    <a:pt x="0" y="7621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99226" l="-67018" r="-75959" t="-2114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3"/>
          <p:cNvSpPr/>
          <p:nvPr/>
        </p:nvSpPr>
        <p:spPr>
          <a:xfrm>
            <a:off x="15232225" y="8387175"/>
            <a:ext cx="871125" cy="871125"/>
          </a:xfrm>
          <a:custGeom>
            <a:rect b="b" l="l" r="r" t="t"/>
            <a:pathLst>
              <a:path extrusionOk="0" h="871125" w="871125">
                <a:moveTo>
                  <a:pt x="0" y="0"/>
                </a:moveTo>
                <a:lnTo>
                  <a:pt x="871125" y="0"/>
                </a:lnTo>
                <a:lnTo>
                  <a:pt x="871125" y="871125"/>
                </a:lnTo>
                <a:lnTo>
                  <a:pt x="0" y="871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21798" y="843247"/>
            <a:ext cx="9153256" cy="82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67">
                <a:solidFill>
                  <a:srgbClr val="1D407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Water Skyball Player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727202" y="2146684"/>
            <a:ext cx="2532098" cy="88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long sleeve compression shirts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0559813" y="2549311"/>
            <a:ext cx="2502662" cy="313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Cap with a number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10854478" y="6377662"/>
            <a:ext cx="1880261" cy="313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Aquatic shoes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14830482" y="6091919"/>
            <a:ext cx="2748691" cy="598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Short with a number and team logo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6796805" y="8454763"/>
            <a:ext cx="270766" cy="670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72">
                <a:solidFill>
                  <a:srgbClr val="193F69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136" name="Google Shape;13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137" name="Google Shape;13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585AB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12635400" y="3628391"/>
            <a:ext cx="2338194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03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2966008" y="7380247"/>
            <a:ext cx="3202728" cy="9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Different goal values</a:t>
            </a:r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>
            <a:off x="-4821689" y="-203041"/>
            <a:ext cx="9614226" cy="4492239"/>
            <a:chOff x="0" y="0"/>
            <a:chExt cx="812800" cy="37978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1D40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 txBox="1"/>
          <p:nvPr/>
        </p:nvSpPr>
        <p:spPr>
          <a:xfrm>
            <a:off x="4567372" y="1619170"/>
            <a:ext cx="9153256" cy="82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67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Most important rules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7341950" y="3628391"/>
            <a:ext cx="2338194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02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8105716" y="4808453"/>
            <a:ext cx="3666658" cy="9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Unique ball handling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2297676" y="3628391"/>
            <a:ext cx="2338194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01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2717364" y="4808453"/>
            <a:ext cx="3186769" cy="495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No Contact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7341950" y="6190725"/>
            <a:ext cx="2338194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05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13442310" y="4822677"/>
            <a:ext cx="4103765" cy="9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Zones and positioning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2297676" y="6190725"/>
            <a:ext cx="2013073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04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8238829" y="7595922"/>
            <a:ext cx="30903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Interception rules to get the ball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2635400" y="6190725"/>
            <a:ext cx="2338194" cy="140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06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13399166" y="7380247"/>
            <a:ext cx="3090171" cy="9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Additional rules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159" name="Google Shape;1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3416660" y="4465006"/>
            <a:ext cx="11454681" cy="160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1. No Contact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169" name="Google Shape;169;p5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2124491" y="912785"/>
            <a:ext cx="8412684" cy="14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2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No Contact</a:t>
            </a: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9639315" y="-568454"/>
            <a:ext cx="9044460" cy="4226016"/>
            <a:chOff x="0" y="0"/>
            <a:chExt cx="812800" cy="379780"/>
          </a:xfrm>
        </p:grpSpPr>
        <p:sp>
          <p:nvSpPr>
            <p:cNvPr id="177" name="Google Shape;177;p6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161C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6"/>
          <p:cNvSpPr/>
          <p:nvPr/>
        </p:nvSpPr>
        <p:spPr>
          <a:xfrm>
            <a:off x="14381588" y="5347480"/>
            <a:ext cx="2877712" cy="3910820"/>
          </a:xfrm>
          <a:custGeom>
            <a:rect b="b" l="l" r="r" t="t"/>
            <a:pathLst>
              <a:path extrusionOk="0" h="3910820" w="2877712">
                <a:moveTo>
                  <a:pt x="0" y="0"/>
                </a:moveTo>
                <a:lnTo>
                  <a:pt x="2877712" y="0"/>
                </a:lnTo>
                <a:lnTo>
                  <a:pt x="2877712" y="3910820"/>
                </a:lnTo>
                <a:lnTo>
                  <a:pt x="0" y="3910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506767" y="3657562"/>
            <a:ext cx="7648132" cy="2469517"/>
          </a:xfrm>
          <a:custGeom>
            <a:rect b="b" l="l" r="r" t="t"/>
            <a:pathLst>
              <a:path extrusionOk="0" h="2469517" w="7648132">
                <a:moveTo>
                  <a:pt x="0" y="0"/>
                </a:moveTo>
                <a:lnTo>
                  <a:pt x="7648132" y="0"/>
                </a:lnTo>
                <a:lnTo>
                  <a:pt x="7648132" y="2469517"/>
                </a:lnTo>
                <a:lnTo>
                  <a:pt x="0" y="2469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2124491" y="2388638"/>
            <a:ext cx="10029933" cy="454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8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Touching an opponent player is not allowed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2124491" y="6903537"/>
            <a:ext cx="10029933" cy="454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8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Referees are very strict about this rule. 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183" name="Google Shape;1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184" name="Google Shape;18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C3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3416660" y="3779287"/>
            <a:ext cx="11454681" cy="29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13">
                <a:solidFill>
                  <a:srgbClr val="FBFBF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2. Unique ball handling</a:t>
            </a: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4621770" y="-862014"/>
            <a:ext cx="9044460" cy="4226016"/>
            <a:chOff x="0" y="0"/>
            <a:chExt cx="812800" cy="379780"/>
          </a:xfrm>
        </p:grpSpPr>
        <p:sp>
          <p:nvSpPr>
            <p:cNvPr id="191" name="Google Shape;191;p7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 rot="10800000">
            <a:off x="4621770" y="6922998"/>
            <a:ext cx="9044460" cy="4226016"/>
            <a:chOff x="0" y="0"/>
            <a:chExt cx="812800" cy="379780"/>
          </a:xfrm>
        </p:grpSpPr>
        <p:sp>
          <p:nvSpPr>
            <p:cNvPr id="194" name="Google Shape;194;p7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1657068" y="782382"/>
            <a:ext cx="13747937" cy="14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2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Unique ball handling</a:t>
            </a: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 rot="5400000">
            <a:off x="12737070" y="-1302051"/>
            <a:ext cx="9044460" cy="4226016"/>
            <a:chOff x="0" y="0"/>
            <a:chExt cx="812800" cy="37978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161C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700303" y="4120462"/>
            <a:ext cx="16737893" cy="5765896"/>
          </a:xfrm>
          <a:custGeom>
            <a:rect b="b" l="l" r="r" t="t"/>
            <a:pathLst>
              <a:path extrusionOk="0" h="5765896" w="16737893">
                <a:moveTo>
                  <a:pt x="0" y="0"/>
                </a:moveTo>
                <a:lnTo>
                  <a:pt x="16737893" y="0"/>
                </a:lnTo>
                <a:lnTo>
                  <a:pt x="16737893" y="5765896"/>
                </a:lnTo>
                <a:lnTo>
                  <a:pt x="0" y="5765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1364784" y="2443776"/>
            <a:ext cx="8034760" cy="167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161C3C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You must not gripping the ball</a:t>
            </a:r>
            <a:endParaRPr/>
          </a:p>
          <a:p>
            <a:pPr indent="-302260" lvl="1" marL="604519" marR="0" rtl="0" algn="l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161C3C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 a similar way to rhythmic gymnastics</a:t>
            </a:r>
            <a:endParaRPr/>
          </a:p>
          <a:p>
            <a:pPr indent="0" lvl="0" marL="0" marR="0" rtl="0" algn="l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161C3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descr="A képen Betűtípus, szöveg, Grafika, Grafikus tervezés látható&#10;&#10;Automatikusan generált leírás"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207" name="Google Shape;2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585AB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9"/>
          <p:cNvGrpSpPr/>
          <p:nvPr/>
        </p:nvGrpSpPr>
        <p:grpSpPr>
          <a:xfrm rot="10800000">
            <a:off x="14691880" y="5269740"/>
            <a:ext cx="11483782" cy="5365787"/>
            <a:chOff x="0" y="0"/>
            <a:chExt cx="812800" cy="379780"/>
          </a:xfrm>
        </p:grpSpPr>
        <p:sp>
          <p:nvSpPr>
            <p:cNvPr id="213" name="Google Shape;213;p9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9"/>
          <p:cNvSpPr/>
          <p:nvPr/>
        </p:nvSpPr>
        <p:spPr>
          <a:xfrm>
            <a:off x="3939020" y="3874528"/>
            <a:ext cx="10409960" cy="5928667"/>
          </a:xfrm>
          <a:custGeom>
            <a:rect b="b" l="l" r="r" t="t"/>
            <a:pathLst>
              <a:path extrusionOk="0" h="5928667" w="10409960">
                <a:moveTo>
                  <a:pt x="0" y="0"/>
                </a:moveTo>
                <a:lnTo>
                  <a:pt x="10409960" y="0"/>
                </a:lnTo>
                <a:lnTo>
                  <a:pt x="10409960" y="5928666"/>
                </a:lnTo>
                <a:lnTo>
                  <a:pt x="0" y="5928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657068" y="782382"/>
            <a:ext cx="13747937" cy="14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2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Unique ball handling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714386" y="2123672"/>
            <a:ext cx="10583116" cy="111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Water Skyball ball handling rule helps to avoid injury.</a:t>
            </a:r>
            <a:endParaRPr/>
          </a:p>
          <a:p>
            <a:pPr indent="0" lvl="0" marL="0" marR="0" rtl="0" algn="l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61C3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Without gripping it is not possible to throw like this:</a:t>
            </a:r>
            <a:endParaRPr/>
          </a:p>
        </p:txBody>
      </p:sp>
      <p:pic>
        <p:nvPicPr>
          <p:cNvPr descr="A képen Betűtípus, szöveg, Grafika, Grafikus tervezés látható&#10;&#10;Automatikusan generált leírás" id="218" name="Google Shape;2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8329348"/>
            <a:ext cx="2681552" cy="2681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Betűtípus, Acélkék, Majorelle kék látható&#10;&#10;Automatikusan generált leírás" id="219" name="Google Shape;21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0351" y="9614888"/>
            <a:ext cx="2841674" cy="6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Gyuris Zsolt</dc:creator>
</cp:coreProperties>
</file>