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>
                <a:solidFill>
                  <a:schemeClr val="dk1"/>
                </a:solidFill>
              </a:rPr>
              <a:t>Nyitó dia, hogy milyen tudásra tesznek szert a prezi végére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5b29bf44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5b29bf44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5b29bf4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5b29bf4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52387fb18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52387fb18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52387fb1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52387fb1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52387fb1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52387fb1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52387fb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52387fb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hu"/>
              <a:t>Anchorage points: a) to the pool wall with ropes or buoy lines, b) to the pool wall with screws c) to concrete blocks at the bottom of the pool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52387fb1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52387fb1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52387fb18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52387fb18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52387fb18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52387fb18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52387fb1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52387fb1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52387fb18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52387fb18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86575" y="429925"/>
            <a:ext cx="4834200" cy="3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9175" y="4478275"/>
            <a:ext cx="70338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425" y="641047"/>
            <a:ext cx="2802150" cy="12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2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gyéni elrendezés">
  <p:cSld name="AUTO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13"/>
          <p:cNvGrpSpPr/>
          <p:nvPr/>
        </p:nvGrpSpPr>
        <p:grpSpPr>
          <a:xfrm>
            <a:off x="311112" y="4512638"/>
            <a:ext cx="2812694" cy="150575"/>
            <a:chOff x="0" y="3797750"/>
            <a:chExt cx="9144000" cy="150575"/>
          </a:xfrm>
        </p:grpSpPr>
        <p:cxnSp>
          <p:nvCxnSpPr>
            <p:cNvPr id="76" name="Google Shape;76;p13"/>
            <p:cNvCxnSpPr/>
            <p:nvPr/>
          </p:nvCxnSpPr>
          <p:spPr>
            <a:xfrm>
              <a:off x="0" y="3797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0" y="3948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0" y="3873038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288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 1">
  <p:cSld name="TITLE_ONLY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60875" y="889975"/>
            <a:ext cx="3999900" cy="3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83225" y="889975"/>
            <a:ext cx="3999900" cy="3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2946" y="4706562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Droid Sans"/>
              <a:buNone/>
              <a:defRPr sz="3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roid Sans"/>
              <a:buChar char="●"/>
              <a:defRPr sz="1800"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○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■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●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○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■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●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○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roid Sans"/>
              <a:buChar char="■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3786575" y="429925"/>
            <a:ext cx="4834200" cy="3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4400" dirty="0"/>
              <a:t>Water skyball grassroot sport event organisation</a:t>
            </a:r>
            <a:endParaRPr sz="4400" dirty="0"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842094" y="3100506"/>
            <a:ext cx="70338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How to organise successful grassroot sport event for a new sport?</a:t>
            </a:r>
            <a:endParaRPr dirty="0"/>
          </a:p>
        </p:txBody>
      </p:sp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CC0D1F64-D316-8D65-1759-00A3B891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30162"/>
            <a:ext cx="2953545" cy="61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7F53DBA-F8CF-C20E-D568-415DD23E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90" y="4230161"/>
            <a:ext cx="1108710" cy="618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Process of learning the WSB rules 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sng"/>
          </a:p>
        </p:txBody>
      </p:sp>
      <p:sp>
        <p:nvSpPr>
          <p:cNvPr id="162" name="Google Shape;162;p24"/>
          <p:cNvSpPr/>
          <p:nvPr/>
        </p:nvSpPr>
        <p:spPr>
          <a:xfrm>
            <a:off x="4884163" y="1581475"/>
            <a:ext cx="1411500" cy="2277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u="sng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At registration </a:t>
            </a:r>
            <a:endParaRPr u="sng"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Coordinator’s instructions </a:t>
            </a:r>
            <a:endParaRPr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6295675" y="2644075"/>
            <a:ext cx="606900" cy="14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6902575" y="1577425"/>
            <a:ext cx="1411500" cy="22776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u="sng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Before and during the match</a:t>
            </a:r>
            <a:endParaRPr u="sng"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Referee’s instructions</a:t>
            </a:r>
            <a:endParaRPr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812475" y="1581475"/>
            <a:ext cx="1411500" cy="2277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u="sng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Watching WSB matches</a:t>
            </a:r>
            <a:endParaRPr u="sng"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Announcer’s instructions in the announcer</a:t>
            </a:r>
            <a:r>
              <a:rPr lang="hu"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endParaRPr>
              <a:solidFill>
                <a:schemeClr val="lt2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2848313" y="1577425"/>
            <a:ext cx="1411500" cy="22857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u="sng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Before registration</a:t>
            </a:r>
            <a:endParaRPr u="sng"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Reading the WSB rulebook extract</a:t>
            </a:r>
            <a:endParaRPr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4268550" y="2648125"/>
            <a:ext cx="606900" cy="14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2232700" y="2648125"/>
            <a:ext cx="606900" cy="14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Time management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Matches are 10 minutes long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No extra 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5 matches per hour, 5x10 min. + 2 minutes per match for preparation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40 matches per 8 hours (a one-day long sport event)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Changing the referees every 1 hour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2 referees are able to do a one-day long sport event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1 hour for the WSB field installation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1 hour for the WSB field disassembling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460950" y="14772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Questions and answers</a:t>
            </a:r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589" y="2699650"/>
            <a:ext cx="3534825" cy="21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Goal</a:t>
            </a: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" sz="2700"/>
              <a:t>The goal of this session is to introduce you to the WSB grassroot sport event organisation characteristics and to make you understand what is happening on a sport event.</a:t>
            </a:r>
            <a:endParaRPr sz="2700"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863" y="3083850"/>
            <a:ext cx="4380275" cy="145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Preparation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4464900" cy="3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Selection of the appropriate sport event venue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Contacting the sport manager (technical manager) of the venue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Checking the possibility of first aid, field installation, required logistics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Event advertisements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WSB mobile field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Suitable means of transport: mini van or trailer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Arranged, boxed delivery of the equipment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Equipment checklist </a:t>
            </a:r>
            <a:endParaRPr sz="1600"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500" y="1247763"/>
            <a:ext cx="4015099" cy="301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l="12852" r="12852"/>
          <a:stretch/>
        </p:blipFill>
        <p:spPr>
          <a:xfrm>
            <a:off x="3412700" y="0"/>
            <a:ext cx="5731301" cy="514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Venue of the sport event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28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Adequate physical conditions for the WSB field:</a:t>
            </a:r>
            <a:endParaRPr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hu"/>
              <a:t>Depth of water: 100-120 cm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hu"/>
              <a:t>Ground of the field: sand (natural waters) or concrete, tiles, special plastic (swimming pool)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hu"/>
              <a:t>Anchorage points of the field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hu"/>
              <a:t>No waves, clear sunny weather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Venue of the sport event - Logistics</a:t>
            </a:r>
            <a:endParaRPr sz="1200"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Equipment have to be delivered and unloaded on site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Suitable parking place and unloading place is needed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Storage of the equipment on site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Installation of the WSB field (at least 2 persons)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Setting up the following equipment (at least 4 persons):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a registration desk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a tent for the staff members and the loudspeaker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sound technology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beach flags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Electric power source for electric devices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Enough space for spectators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Key roles in the organising team 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Manager: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keeps in touch with the sport manager of the venue,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keeps the time frame,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coordinates the WSB field installation and disassembling work,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takes pictures and videos of the event for dissemination purposes,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replaces others if necessary.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Announcer: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handles sound technology,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broadcasts demonstration matches,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explains the rules,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promotes the event,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calls registered teams to play.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Referee team members: referees, coordinator, scorer, ball boy/girl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Volunteers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Volunteers are WSB athletes, association members, fans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Sports events are largely based on their participation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Activities: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instructing WSB rules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inviting new participants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participating in the referee team: coordinator, scorer, ball boy/girl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doing referee activities if they have licence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demonstrating how to play WSB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creating a good atmosphere :-)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Target audience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Reaching the right target audience by the following: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age (12-60 years)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gender: men and women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number of participants: 100 persons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How to reach the target audience?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newsletters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online advertisements (Facebook, Twitter, website news)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online invitation letters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on site loudspeaker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on site volunteers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match broadcasting on the spot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on site equipment (beach flags, T-shirts, registration desk, etc.)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demonstration matches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How do participants come?  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460950" y="735175"/>
            <a:ext cx="8222100" cy="4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601500" y="1839300"/>
            <a:ext cx="1850100" cy="8556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Droid Sans"/>
                <a:ea typeface="Droid Sans"/>
                <a:cs typeface="Droid Sans"/>
                <a:sym typeface="Droid Sans"/>
              </a:rPr>
              <a:t>Announcing on the beach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601500" y="836500"/>
            <a:ext cx="1850100" cy="855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Droid Sans"/>
                <a:ea typeface="Droid Sans"/>
                <a:cs typeface="Droid Sans"/>
                <a:sym typeface="Droid Sans"/>
              </a:rPr>
              <a:t>Online advertisements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601500" y="2842088"/>
            <a:ext cx="1850100" cy="855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Droid Sans"/>
                <a:ea typeface="Droid Sans"/>
                <a:cs typeface="Droid Sans"/>
                <a:sym typeface="Droid Sans"/>
              </a:rPr>
              <a:t>Invitation by volunteers 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601500" y="3844875"/>
            <a:ext cx="1850100" cy="855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Droid Sans"/>
                <a:ea typeface="Droid Sans"/>
                <a:cs typeface="Droid Sans"/>
                <a:sym typeface="Droid Sans"/>
              </a:rPr>
              <a:t>On site advertisements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2579900" y="2446375"/>
            <a:ext cx="834000" cy="673200"/>
          </a:xfrm>
          <a:prstGeom prst="rightArrow">
            <a:avLst>
              <a:gd name="adj1" fmla="val 46521"/>
              <a:gd name="adj2" fmla="val 6001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6899900" y="2269675"/>
            <a:ext cx="1636075" cy="1026575"/>
          </a:xfrm>
          <a:prstGeom prst="flowChartProcess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Droid Sans"/>
                <a:ea typeface="Droid Sans"/>
                <a:cs typeface="Droid Sans"/>
                <a:sym typeface="Droid Sans"/>
              </a:rPr>
              <a:t>Registration desk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5972400" y="2446363"/>
            <a:ext cx="834000" cy="673200"/>
          </a:xfrm>
          <a:prstGeom prst="rightArrow">
            <a:avLst>
              <a:gd name="adj1" fmla="val 46521"/>
              <a:gd name="adj2" fmla="val 6001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3557700" y="2066513"/>
            <a:ext cx="2270888" cy="1432900"/>
          </a:xfrm>
          <a:prstGeom prst="flowChartDecision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Droid Sans"/>
                <a:ea typeface="Droid Sans"/>
                <a:cs typeface="Droid Sans"/>
                <a:sym typeface="Droid Sans"/>
              </a:rPr>
              <a:t>Watching WSB matches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Diavetítés a képernyőre (16:9 oldalarány)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Droid Sans</vt:lpstr>
      <vt:lpstr>Roboto</vt:lpstr>
      <vt:lpstr>Material</vt:lpstr>
      <vt:lpstr>Water skyball grassroot sport event organisation</vt:lpstr>
      <vt:lpstr>Goal</vt:lpstr>
      <vt:lpstr>Preparation</vt:lpstr>
      <vt:lpstr>Venue of the sport event</vt:lpstr>
      <vt:lpstr>Venue of the sport event - Logistics</vt:lpstr>
      <vt:lpstr>Key roles in the organising team </vt:lpstr>
      <vt:lpstr>Volunteers</vt:lpstr>
      <vt:lpstr>Target audience</vt:lpstr>
      <vt:lpstr>How do participants come?  </vt:lpstr>
      <vt:lpstr>Process of learning the WSB rules </vt:lpstr>
      <vt:lpstr>Time management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skyball grassroot sport event organisation</dc:title>
  <cp:lastModifiedBy>Olga Augusztin</cp:lastModifiedBy>
  <cp:revision>2</cp:revision>
  <dcterms:modified xsi:type="dcterms:W3CDTF">2022-11-06T19:43:22Z</dcterms:modified>
</cp:coreProperties>
</file>