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9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>
        <p:guide orient="horz" pos="1620"/>
        <p:guide pos="2880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733a9bb7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733a9bb7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Sense of rhythm - resulting in greater alignment with the game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Spatial awareness - resulting in a better sensation of the physical environment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Reaction ability - resulting in faster reaction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Kinaesthetic ability - resulting in better ball handling, throwing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Balance ability - resulting in more efficient movement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49d829a13_1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49d829a13_1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hu"/>
              <a:t>WSB is mainly an intellectual sport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hu"/>
              <a:t>Teams with a better tactical and strategic can outplay their opponents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hu"/>
              <a:t>Situational awareness: keeping all three other players in perspective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hu"/>
              <a:t>Teamwork: Any successful team needs to master teamwork and close cooperation, e.g. interception, defence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hu"/>
              <a:t>Players need to consider their arms, legs and other body parts to predict the result of a movement, as any contacts are strictly sanctioned by the referees.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994f1a6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994f1a6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49d829a13_1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49d829a13_1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49d829a1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49d829a1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3ef264153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3ef264153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3ef264153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3ef264153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3d75d3f0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3d75d3f0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3ef264153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3ef264153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3ef264153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3ef264153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733a9bb7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733a9bb7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733a9bb7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733a9bb7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hu"/>
              <a:t>Since the bottom torso is surrounded with water, circulation needs to adjust the pressure difference between the bottom and the upper half of the body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hu"/>
              <a:t>During movement, the upper torso works in its usual medium (warm air on a sunny summer day), and legs, while the bottom torso works in a colder and denser medium, against significant resistance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86575" y="429925"/>
            <a:ext cx="4834200" cy="3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9175" y="4478275"/>
            <a:ext cx="7033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425" y="641047"/>
            <a:ext cx="2802150" cy="12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gyéni elrendezés">
  <p:cSld name="AUTO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11"/>
          <p:cNvGrpSpPr/>
          <p:nvPr/>
        </p:nvGrpSpPr>
        <p:grpSpPr>
          <a:xfrm>
            <a:off x="311112" y="4512638"/>
            <a:ext cx="2812694" cy="150575"/>
            <a:chOff x="0" y="3797750"/>
            <a:chExt cx="9144000" cy="150575"/>
          </a:xfrm>
        </p:grpSpPr>
        <p:cxnSp>
          <p:nvCxnSpPr>
            <p:cNvPr id="61" name="Google Shape;61;p11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11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63;p11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288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82221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0971" y="104087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2946" y="4706562"/>
            <a:ext cx="962250" cy="4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roid Sans"/>
              <a:buNone/>
              <a:defRPr sz="3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roid Sans"/>
              <a:buChar char="●"/>
              <a:defRPr sz="1800"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○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■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●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○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■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●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roid Sans"/>
              <a:buChar char="○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roid Sans"/>
              <a:buChar char="■"/>
              <a:defRPr>
                <a:solidFill>
                  <a:schemeClr val="lt2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786575" y="429925"/>
            <a:ext cx="4834200" cy="3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Introduction to Water Skyball Sport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Part 2</a:t>
            </a:r>
            <a:endParaRPr/>
          </a:p>
        </p:txBody>
      </p:sp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3FAD4277-13A1-6F8D-F36D-734CB4A42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30162"/>
            <a:ext cx="2953545" cy="61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52E0B2D-0E05-EB22-D6CD-BA2FA95A6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0" y="4230161"/>
            <a:ext cx="1108710" cy="618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Coordination skills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82221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Sense of rhythm</a:t>
            </a:r>
            <a:r>
              <a:rPr lang="hu"/>
              <a:t> - coming from the zone changing, passing, blocking, interception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Spatial awareness</a:t>
            </a:r>
            <a:r>
              <a:rPr lang="hu"/>
              <a:t> (spatial-kinaesthetic awareness and spatial-kinaesthetic-object awareness) - coming from the special set-up of the field and the players’ movements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Reaction ability</a:t>
            </a:r>
            <a:r>
              <a:rPr lang="hu"/>
              <a:t> - coming from the game speed, passing, players’ movements on the field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Kinaesthetic ability</a:t>
            </a:r>
            <a:r>
              <a:rPr lang="hu"/>
              <a:t> - coming from the ball handling requirements and throw technique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Balance ability</a:t>
            </a:r>
            <a:r>
              <a:rPr lang="hu"/>
              <a:t> - coming from the movement in the water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Cognitive skills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42636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Sense of strategy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Situational awareness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Teamwork and cooperation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Body consciousness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Movement control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700" y="1455488"/>
            <a:ext cx="4004451" cy="266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Who might be interested in this sport? 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41112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People interested in</a:t>
            </a:r>
            <a:endParaRPr sz="16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 sz="1200"/>
              <a:t>non-contact sports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 sz="1200"/>
              <a:t>easy to learn sports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 sz="1200"/>
              <a:t>recreational sports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hu" sz="1200"/>
              <a:t>ball games</a:t>
            </a:r>
            <a:endParaRPr sz="12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Parents who are afraid of sport injuries to their children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Sport clubs: swimming clubs, water polo clubs, leisure sport clubs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Sponsors: energy drink, sports drink, sportswear, sports equipment, food supplement manufacturers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600"/>
              <a:t>Media: sport TV channels</a:t>
            </a:r>
            <a:endParaRPr sz="1600"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675" y="1594000"/>
            <a:ext cx="4299000" cy="241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460950" y="147270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Questions and answers </a:t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589" y="2699650"/>
            <a:ext cx="3534825" cy="21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Goal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82221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700"/>
              <a:t>The goal of this session is to introduce you to the water skyball sport and to present its ethos and health-promoting properties.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175" y="2965750"/>
            <a:ext cx="5038450" cy="16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What is the ethos?</a:t>
            </a: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82221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WSB is based on a unique approach named sport philosophy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Ethos: the set of beliefs, attitudes, habits, etc., that are characteristic of a sport.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WSB ethos is also in alignment with European Values: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promoting social inclusion,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tolerance,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multi-generational opportunity,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gender equality,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sport access to all.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Pillars of WSB ethos: non-contact, mutual respect, health preservation and promotion, self-development, community building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Non-contact sport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4203900" cy="40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A sport without physical contact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NO body against body fight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NO touch on other players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Location and movement of other players have to be considered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Player’s area rule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Other skills need to be developed than physical strength, e.g. tactics, speed, agility, situational awareness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The risk of injury is minimal -&gt; attractive to many people</a:t>
            </a:r>
            <a:endParaRPr sz="1700"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650" y="1645763"/>
            <a:ext cx="3939876" cy="26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Mutual respect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82221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Without the other players there is no game to play and there is no opportunity to do team sports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Mutual respect in the rules: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Non-contact rule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Player’s area: the other player must not reach or enter into this area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No dangerous movement and dangerous play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No arguing with the referee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No rude, abusive, harsh expressions and gestures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At the beginning of the game, greeting the opponents and the referees</a:t>
            </a: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975" y="3569575"/>
            <a:ext cx="5483075" cy="13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Self-development</a:t>
            </a: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82221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u" sz="1900"/>
              <a:t>Striving for self-development while playing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u" sz="1900"/>
              <a:t>Providing opportunities for all players to develop themselves through challenge and competition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u" sz="1900"/>
              <a:t>Developing both physical skills (physical condition and coordination) and mental skills (attention, tactic, teamwork, situational awareness, etc.)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950" y="2857175"/>
            <a:ext cx="6703100" cy="20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Community building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41112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Community is a strong motivating factor for people to do sports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WSB is fun to play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People get positive experiences by playing WSB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Community is a consequence of non-contact, fun, and mutual respect aspects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Players are often referees as well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Players and fans are volunteers at sport events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hu" sz="1700"/>
              <a:t>Building community around values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550" y="1214000"/>
            <a:ext cx="4203448" cy="315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l="12852" r="12852"/>
          <a:stretch/>
        </p:blipFill>
        <p:spPr>
          <a:xfrm>
            <a:off x="3412700" y="0"/>
            <a:ext cx="5731301" cy="514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435750"/>
            <a:ext cx="2808000" cy="8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Health promotion effects of WSB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28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u"/>
              <a:t>WSB was developed by scientific people (doctors, coaches, physical education specialists and experts of sport philosophy)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u">
                <a:solidFill>
                  <a:schemeClr val="lt1"/>
                </a:solidFill>
              </a:rPr>
              <a:t>The result of Fontanus Center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hu"/>
              <a:t>Became an independent sport later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7803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Conditional skills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460950" y="937050"/>
            <a:ext cx="8222100" cy="39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Development of movement speed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changing zones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interception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scoring goals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goalkeeping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Development of endurance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moving against significant resistance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Development of force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shooting on goal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Cardiovascular system: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The development of the circulatory system is the basis for the development of conditioning skills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the bottom torso works in water (unusual medium)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the upper torso works in air (usual medium)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Diavetítés a képernyőre (16:9 oldalarány)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Droid Sans</vt:lpstr>
      <vt:lpstr>Roboto</vt:lpstr>
      <vt:lpstr>Material</vt:lpstr>
      <vt:lpstr>Introduction to Water Skyball Sport Part 2</vt:lpstr>
      <vt:lpstr>Goal</vt:lpstr>
      <vt:lpstr>What is the ethos?</vt:lpstr>
      <vt:lpstr>Non-contact sport</vt:lpstr>
      <vt:lpstr>Mutual respect</vt:lpstr>
      <vt:lpstr>Self-development</vt:lpstr>
      <vt:lpstr>Community building</vt:lpstr>
      <vt:lpstr>Health promotion effects of WSB</vt:lpstr>
      <vt:lpstr>Conditional skills</vt:lpstr>
      <vt:lpstr>Coordination skills</vt:lpstr>
      <vt:lpstr>Cognitive skills</vt:lpstr>
      <vt:lpstr>Who might be interested in this sport? </vt:lpstr>
      <vt:lpstr>Questions and answers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Water Skyball Sport Part 2</dc:title>
  <cp:lastModifiedBy>Olga Augusztin</cp:lastModifiedBy>
  <cp:revision>1</cp:revision>
  <dcterms:modified xsi:type="dcterms:W3CDTF">2022-11-07T08:59:54Z</dcterms:modified>
</cp:coreProperties>
</file>